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31"/>
  </p:notesMasterIdLst>
  <p:handoutMasterIdLst>
    <p:handoutMasterId r:id="rId32"/>
  </p:handoutMasterIdLst>
  <p:sldIdLst>
    <p:sldId id="416" r:id="rId3"/>
    <p:sldId id="583" r:id="rId4"/>
    <p:sldId id="523" r:id="rId5"/>
    <p:sldId id="557" r:id="rId6"/>
    <p:sldId id="559" r:id="rId7"/>
    <p:sldId id="482" r:id="rId8"/>
    <p:sldId id="560" r:id="rId9"/>
    <p:sldId id="561" r:id="rId10"/>
    <p:sldId id="547" r:id="rId11"/>
    <p:sldId id="565" r:id="rId12"/>
    <p:sldId id="571" r:id="rId13"/>
    <p:sldId id="573" r:id="rId14"/>
    <p:sldId id="574" r:id="rId15"/>
    <p:sldId id="567" r:id="rId16"/>
    <p:sldId id="572" r:id="rId17"/>
    <p:sldId id="575" r:id="rId18"/>
    <p:sldId id="577" r:id="rId19"/>
    <p:sldId id="578" r:id="rId20"/>
    <p:sldId id="579" r:id="rId21"/>
    <p:sldId id="580" r:id="rId22"/>
    <p:sldId id="552" r:id="rId23"/>
    <p:sldId id="581" r:id="rId24"/>
    <p:sldId id="582" r:id="rId25"/>
    <p:sldId id="489" r:id="rId26"/>
    <p:sldId id="553" r:id="rId27"/>
    <p:sldId id="554" r:id="rId28"/>
    <p:sldId id="555" r:id="rId29"/>
    <p:sldId id="556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124"/>
    <a:srgbClr val="FFFFFF"/>
    <a:srgbClr val="BBC0C4"/>
    <a:srgbClr val="FEFEFE"/>
    <a:srgbClr val="ACB3A1"/>
    <a:srgbClr val="969696"/>
    <a:srgbClr val="26182F"/>
    <a:srgbClr val="84AEE1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90424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22454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9554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01906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844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492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3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74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2.tif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2.tiff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2.tiff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3.tiff"/><Relationship Id="rId4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21.tiff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tiff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21.tiff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4.tiff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21.tiff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4.tiff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image" Target="../media/image6.png"/><Relationship Id="rId7" Type="http://schemas.openxmlformats.org/officeDocument/2006/relationships/image" Target="../media/image2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11" Type="http://schemas.openxmlformats.org/officeDocument/2006/relationships/image" Target="../media/image19.tiff"/><Relationship Id="rId5" Type="http://schemas.openxmlformats.org/officeDocument/2006/relationships/image" Target="../media/image28.png"/><Relationship Id="rId10" Type="http://schemas.openxmlformats.org/officeDocument/2006/relationships/image" Target="../media/image18.png"/><Relationship Id="rId4" Type="http://schemas.openxmlformats.org/officeDocument/2006/relationships/image" Target="../media/image23.tiff"/><Relationship Id="rId9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iff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1.tiff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iff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tags" Target="../tags/tag10.xml"/><Relationship Id="rId7" Type="http://schemas.openxmlformats.org/officeDocument/2006/relationships/image" Target="../media/image3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6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3.xml"/><Relationship Id="rId7" Type="http://schemas.openxmlformats.org/officeDocument/2006/relationships/image" Target="../media/image2.jpeg"/><Relationship Id="rId12" Type="http://schemas.openxmlformats.org/officeDocument/2006/relationships/image" Target="../media/image5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15.xml"/><Relationship Id="rId10" Type="http://schemas.openxmlformats.org/officeDocument/2006/relationships/image" Target="../media/image55.jpeg"/><Relationship Id="rId4" Type="http://schemas.openxmlformats.org/officeDocument/2006/relationships/tags" Target="../tags/tag14.xml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2.tif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78854" y="3519442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211976" y="1624402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比例的应用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680325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图形的放大与缩小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6961" y="1787361"/>
            <a:ext cx="8324378" cy="2404153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0"/>
          <p:cNvSpPr txBox="1">
            <a:spLocks noChangeArrowheads="1"/>
          </p:cNvSpPr>
          <p:nvPr/>
        </p:nvSpPr>
        <p:spPr bwMode="auto">
          <a:xfrm>
            <a:off x="1383381" y="1316920"/>
            <a:ext cx="7861447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: 1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画出下面三个图形放大后的图形。</a:t>
            </a:r>
          </a:p>
        </p:txBody>
      </p:sp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矩形 12"/>
          <p:cNvSpPr/>
          <p:nvPr/>
        </p:nvSpPr>
        <p:spPr>
          <a:xfrm>
            <a:off x="2585621" y="4154451"/>
            <a:ext cx="6192619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2∶1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放大后的长度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原图的长度。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1650802" y="5185528"/>
            <a:ext cx="9885878" cy="956194"/>
            <a:chOff x="204" y="2931"/>
            <a:chExt cx="2491" cy="898"/>
          </a:xfrm>
          <a:solidFill>
            <a:srgbClr val="FFFF00"/>
          </a:solidFill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204" y="2931"/>
              <a:ext cx="2491" cy="898"/>
            </a:xfrm>
            <a:prstGeom prst="wedgeRoundRectCallout">
              <a:avLst>
                <a:gd name="adj1" fmla="val -47410"/>
                <a:gd name="adj2" fmla="val 8956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buFontTx/>
                <a:buNone/>
              </a:pP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272" y="3024"/>
              <a:ext cx="2423" cy="71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按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2:1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放大就是把各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边的长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放大到原来的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倍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0234" y="1974940"/>
            <a:ext cx="10182405" cy="338898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0"/>
          <p:cNvSpPr txBox="1">
            <a:spLocks noChangeArrowheads="1"/>
          </p:cNvSpPr>
          <p:nvPr/>
        </p:nvSpPr>
        <p:spPr bwMode="auto">
          <a:xfrm>
            <a:off x="1383381" y="1316920"/>
            <a:ext cx="7861447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: 1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画出下面三个图形放大后的图形。</a:t>
            </a:r>
          </a:p>
        </p:txBody>
      </p:sp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96" t="28873" r="78524" b="23805"/>
          <a:stretch/>
        </p:blipFill>
        <p:spPr>
          <a:xfrm>
            <a:off x="1887892" y="2913403"/>
            <a:ext cx="1097280" cy="113792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3709416" y="2566416"/>
            <a:ext cx="221132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709416" y="4754880"/>
            <a:ext cx="221132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4809744" y="3659632"/>
            <a:ext cx="2170176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644140" y="3669792"/>
            <a:ext cx="2170176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82240" y="5001173"/>
            <a:ext cx="6116320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正方形只需要放大边长即可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后的长度是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:3×2=6(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16988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0234" y="1974940"/>
            <a:ext cx="10182405" cy="338898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0"/>
          <p:cNvSpPr txBox="1">
            <a:spLocks noChangeArrowheads="1"/>
          </p:cNvSpPr>
          <p:nvPr/>
        </p:nvSpPr>
        <p:spPr bwMode="auto">
          <a:xfrm>
            <a:off x="1383381" y="1316920"/>
            <a:ext cx="7861447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: 1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画出下面三个图形放大后的图形。</a:t>
            </a:r>
          </a:p>
        </p:txBody>
      </p:sp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345" t="-142" r="48907"/>
          <a:stretch/>
        </p:blipFill>
        <p:spPr>
          <a:xfrm>
            <a:off x="1554381" y="1855959"/>
            <a:ext cx="2143760" cy="2408028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3709416" y="2566416"/>
            <a:ext cx="293522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709416" y="4013200"/>
            <a:ext cx="293522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624320" y="2548129"/>
            <a:ext cx="10288" cy="1475231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731768" y="2584704"/>
            <a:ext cx="0" cy="1428496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682239" y="5041813"/>
            <a:ext cx="8730399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长方形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需要放大长和宽两条边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后的长度是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:4×2=8(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:2×2=4(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768669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0234" y="1974940"/>
            <a:ext cx="10182405" cy="338898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0"/>
          <p:cNvSpPr txBox="1">
            <a:spLocks noChangeArrowheads="1"/>
          </p:cNvSpPr>
          <p:nvPr/>
        </p:nvSpPr>
        <p:spPr bwMode="auto">
          <a:xfrm>
            <a:off x="1383381" y="1316920"/>
            <a:ext cx="7861447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: 1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画出下面三个图形放大后的图形。</a:t>
            </a:r>
          </a:p>
        </p:txBody>
      </p:sp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635" r="18593"/>
          <a:stretch/>
        </p:blipFill>
        <p:spPr>
          <a:xfrm>
            <a:off x="1663699" y="2223488"/>
            <a:ext cx="2062481" cy="2404615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3709416" y="2566416"/>
            <a:ext cx="2925064" cy="2188464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646680" y="3669792"/>
            <a:ext cx="2170176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99256" y="4754880"/>
            <a:ext cx="293522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663699" y="5092613"/>
            <a:ext cx="10248901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三角形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需要放大底和高两条边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后两条直角边的长度分别是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:4×2=8(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),3×2=6(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71323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590828" y="3414510"/>
            <a:ext cx="11458932" cy="1409701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一下放大后的图形和原来的图形，比较它们的内角、边长、周长，什么变了？什么没变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890"/>
          <a:stretch/>
        </p:blipFill>
        <p:spPr>
          <a:xfrm>
            <a:off x="3305063" y="-94049"/>
            <a:ext cx="1531098" cy="16935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800" y="1385005"/>
            <a:ext cx="6980776" cy="23233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16" r="48595"/>
          <a:stretch/>
        </p:blipFill>
        <p:spPr>
          <a:xfrm>
            <a:off x="5290236" y="-149611"/>
            <a:ext cx="1524001" cy="16935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833"/>
          <a:stretch/>
        </p:blipFill>
        <p:spPr>
          <a:xfrm>
            <a:off x="7498478" y="-149611"/>
            <a:ext cx="2648639" cy="169359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818442" y="4646368"/>
            <a:ext cx="761492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边长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和周长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变成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原图的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倍。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图形都比原图变大了。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内角的度数没有变化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所以形状没变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1012772" y="1223022"/>
            <a:ext cx="10184659" cy="1409748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把放大后的正方形按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1:3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、长方形按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1:4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、三角形按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1:2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缩小，各个图形又会发生什么变化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4713" y="2880985"/>
            <a:ext cx="6980776" cy="232339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27290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874" y="2618225"/>
            <a:ext cx="6980776" cy="2304601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4725331" y="15312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1012772" y="1223022"/>
            <a:ext cx="10184659" cy="1409748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把放大后的正方形按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1:3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、长方形按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1:4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、三角形按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1:2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缩小，各个图形又会发生什么变化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635"/>
          <a:stretch/>
        </p:blipFill>
        <p:spPr>
          <a:xfrm>
            <a:off x="2469874" y="2632770"/>
            <a:ext cx="2049885" cy="2304601"/>
          </a:xfrm>
          <a:prstGeom prst="rect">
            <a:avLst/>
          </a:prstGeom>
        </p:spPr>
      </p:pic>
      <p:cxnSp>
        <p:nvCxnSpPr>
          <p:cNvPr id="15" name="AutoShape 91"/>
          <p:cNvCxnSpPr>
            <a:cxnSpLocks noChangeShapeType="1"/>
          </p:cNvCxnSpPr>
          <p:nvPr/>
        </p:nvCxnSpPr>
        <p:spPr bwMode="auto">
          <a:xfrm>
            <a:off x="5952248" y="2214140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6" name="直接连接符 15"/>
          <p:cNvCxnSpPr/>
          <p:nvPr/>
        </p:nvCxnSpPr>
        <p:spPr>
          <a:xfrm>
            <a:off x="4894677" y="3249322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94677" y="3749194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419949" y="3226970"/>
            <a:ext cx="0" cy="540358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20585" y="3237130"/>
            <a:ext cx="0" cy="530198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矩形 26"/>
              <p:cNvSpPr/>
              <p:nvPr/>
            </p:nvSpPr>
            <p:spPr>
              <a:xfrm>
                <a:off x="2469875" y="4651202"/>
                <a:ext cx="6209306" cy="1767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它的各边都缩小到原来的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,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正方形的边长为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=2(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格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875" y="4651202"/>
                <a:ext cx="6209306" cy="1767279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r="-2061" b="-2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1" name="图片 20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2" name="图片 21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83942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874" y="2618225"/>
            <a:ext cx="6980776" cy="2304601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AutoShape 91"/>
          <p:cNvCxnSpPr>
            <a:cxnSpLocks noChangeShapeType="1"/>
          </p:cNvCxnSpPr>
          <p:nvPr/>
        </p:nvCxnSpPr>
        <p:spPr bwMode="auto">
          <a:xfrm>
            <a:off x="5243491" y="155155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1012772" y="1223022"/>
            <a:ext cx="10184659" cy="1409748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把放大后的正方形按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1:3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、长方形按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1:4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、三角形按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1:2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缩小，各个图形又会发生什么变化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076" t="8376" r="36411" b="-8376"/>
          <a:stretch/>
        </p:blipFill>
        <p:spPr>
          <a:xfrm>
            <a:off x="2692400" y="2571810"/>
            <a:ext cx="2479040" cy="2304601"/>
          </a:xfrm>
          <a:prstGeom prst="rect">
            <a:avLst/>
          </a:prstGeom>
        </p:spPr>
      </p:pic>
      <p:cxnSp>
        <p:nvCxnSpPr>
          <p:cNvPr id="15" name="AutoShape 91"/>
          <p:cNvCxnSpPr>
            <a:cxnSpLocks noChangeShapeType="1"/>
          </p:cNvCxnSpPr>
          <p:nvPr/>
        </p:nvCxnSpPr>
        <p:spPr bwMode="auto">
          <a:xfrm>
            <a:off x="6470408" y="2234460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6" name="直接连接符 15"/>
          <p:cNvCxnSpPr/>
          <p:nvPr/>
        </p:nvCxnSpPr>
        <p:spPr>
          <a:xfrm>
            <a:off x="5402677" y="3269642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02677" y="3502814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927949" y="3247290"/>
            <a:ext cx="0" cy="26807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431125" y="3257450"/>
            <a:ext cx="0" cy="25791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矩形 26"/>
              <p:cNvSpPr/>
              <p:nvPr/>
            </p:nvSpPr>
            <p:spPr>
              <a:xfrm>
                <a:off x="1818442" y="4651202"/>
                <a:ext cx="10302438" cy="2334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把</a:t>
                </a: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它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的各边缩小到原来的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即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长方形的长缩小为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=2(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格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),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宽缩小为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=1(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格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442" y="4651202"/>
                <a:ext cx="10302438" cy="2334678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1479" b="-7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1" name="图片 20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2" name="图片 21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93312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874" y="2618225"/>
            <a:ext cx="6980776" cy="2304601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1012772" y="1223022"/>
            <a:ext cx="10184659" cy="1409748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把放大后的正方形按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1:3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、长方形按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1:4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、三角形按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1:2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缩小，各个图形又会发生什么变化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533" t="-882" r="4391" b="882"/>
          <a:stretch/>
        </p:blipFill>
        <p:spPr>
          <a:xfrm>
            <a:off x="2712720" y="2592130"/>
            <a:ext cx="2448560" cy="23046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矩形 26"/>
              <p:cNvSpPr/>
              <p:nvPr/>
            </p:nvSpPr>
            <p:spPr>
              <a:xfrm>
                <a:off x="1073732" y="4651202"/>
                <a:ext cx="11179228" cy="1900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把它的各边都缩小到原来的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6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即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三角形的两条直角边分别缩小为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=3(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格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),8×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=4(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格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zh-CN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zh-CN" sz="24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732" y="4651202"/>
                <a:ext cx="11179228" cy="1900200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r="-1363" b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AutoShape 91"/>
          <p:cNvCxnSpPr>
            <a:cxnSpLocks noChangeShapeType="1"/>
          </p:cNvCxnSpPr>
          <p:nvPr/>
        </p:nvCxnSpPr>
        <p:spPr bwMode="auto">
          <a:xfrm>
            <a:off x="6420041" y="1264456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" name="直接连接符 20"/>
          <p:cNvCxnSpPr/>
          <p:nvPr/>
        </p:nvCxnSpPr>
        <p:spPr>
          <a:xfrm>
            <a:off x="5404126" y="3770525"/>
            <a:ext cx="1016994" cy="748135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426478" y="3779520"/>
            <a:ext cx="0" cy="708582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93966" y="4507152"/>
            <a:ext cx="1027154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528326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590828" y="3414510"/>
            <a:ext cx="11458932" cy="1409701"/>
          </a:xfrm>
          <a:prstGeom prst="round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观察一下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的图形和原来的图形，比较它们的内角、边长、周长，什么变了？什么没变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4742" y="-17111"/>
            <a:ext cx="6980776" cy="23233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/>
              <p:cNvSpPr/>
              <p:nvPr/>
            </p:nvSpPr>
            <p:spPr>
              <a:xfrm>
                <a:off x="1676400" y="4576208"/>
                <a:ext cx="9845040" cy="18110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三个图形的变化是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边长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缩小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为原图边长的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endPara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内角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的度数没有变化</a:t>
                </a:r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所以形状没变。</a:t>
                </a: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4576208"/>
                <a:ext cx="9845040" cy="1811009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1548" b="-10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738"/>
          <a:stretch/>
        </p:blipFill>
        <p:spPr>
          <a:xfrm>
            <a:off x="3284742" y="2000549"/>
            <a:ext cx="6980776" cy="14233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713"/>
          <a:stretch/>
        </p:blipFill>
        <p:spPr>
          <a:xfrm>
            <a:off x="3677920" y="2339670"/>
            <a:ext cx="985520" cy="10827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3" r="49032"/>
          <a:stretch/>
        </p:blipFill>
        <p:spPr>
          <a:xfrm>
            <a:off x="5334000" y="2480522"/>
            <a:ext cx="792480" cy="9107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947" t="-1116" r="20238" b="1116"/>
          <a:stretch/>
        </p:blipFill>
        <p:spPr>
          <a:xfrm>
            <a:off x="7420637" y="1879947"/>
            <a:ext cx="1469363" cy="168867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0" name="图片 19" descr="图片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63951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3607" y="293686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914400" y="1351961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243" y="2105871"/>
            <a:ext cx="10350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前项是大于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后项是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的比例尺是放大比例尺。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806" y="3352225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什么是缩小比例尺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7243" y="4365628"/>
            <a:ext cx="99466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前项是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后项是大于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的数的比例尺是缩小比例尺。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618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3886691"/>
              </p:ext>
            </p:extLst>
          </p:nvPr>
        </p:nvGraphicFramePr>
        <p:xfrm>
          <a:off x="1818442" y="2011363"/>
          <a:ext cx="9559988" cy="4191000"/>
        </p:xfrm>
        <a:graphic>
          <a:graphicData uri="http://schemas.openxmlformats.org/drawingml/2006/table">
            <a:tbl>
              <a:tblPr/>
              <a:tblGrid>
                <a:gridCol w="1759507"/>
                <a:gridCol w="7800481"/>
              </a:tblGrid>
              <a:tr h="297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相同点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不同点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850219" y="2296802"/>
            <a:ext cx="7315621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的长度按一定的比放大或缩小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，图形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的大小发生变化。图形的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形状不变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3858417" y="3683658"/>
            <a:ext cx="730690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的前项表示变化后的长度，比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的后项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表示原来的长度。</a:t>
            </a: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3871531" y="5035550"/>
            <a:ext cx="79400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比值大于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2:1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），表示图形放大。</a:t>
            </a: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846601" y="5611813"/>
            <a:ext cx="79229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比值小于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1:3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），表示图形缩小。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80564" y="1039174"/>
            <a:ext cx="66479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图形的放大与缩小的区别与联系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2791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0" name="Picture 19" descr="1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3053" y="3310149"/>
            <a:ext cx="7920037" cy="2014537"/>
          </a:xfrm>
          <a:prstGeom prst="rect">
            <a:avLst/>
          </a:prstGeom>
          <a:noFill/>
        </p:spPr>
      </p:pic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H="1">
            <a:off x="3977103" y="3732424"/>
            <a:ext cx="0" cy="1462087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3986628" y="5172286"/>
            <a:ext cx="2962275" cy="15875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3991390" y="3751474"/>
            <a:ext cx="2957513" cy="143510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118404" y="5381851"/>
            <a:ext cx="2216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hmer UI" pitchFamily="34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</a:p>
        </p:txBody>
      </p: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H="1">
            <a:off x="7672803" y="4453149"/>
            <a:ext cx="7937" cy="728662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7663278" y="5197686"/>
            <a:ext cx="1511300" cy="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7691853" y="4462674"/>
            <a:ext cx="1482725" cy="709612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sp>
        <p:nvSpPr>
          <p:cNvPr id="30" name="矩形 29"/>
          <p:cNvSpPr/>
          <p:nvPr/>
        </p:nvSpPr>
        <p:spPr>
          <a:xfrm>
            <a:off x="7528416" y="5381851"/>
            <a:ext cx="2478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hmer UI" pitchFamily="34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977664" y="2065927"/>
            <a:ext cx="989353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先按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hmer UI" pitchFamily="34" charset="0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把下面的三角形放大，再把放大后的图形按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3" name="图片 32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4" name="图片 3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4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391106" y="2278657"/>
            <a:ext cx="1149096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放大后的图形与原图形比较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形状相同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大小不同。	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保持图形原来的形状而使图形变小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叫做图形的缩小。	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726793" y="2427018"/>
            <a:ext cx="7583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5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0748224" y="3445647"/>
            <a:ext cx="7583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5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5" name="图片 14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6" name="图片 15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1085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7" grpId="0" bldLvl="0" animBg="1"/>
      <p:bldP spid="14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405054" y="1362075"/>
            <a:ext cx="9299266" cy="186512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把边长为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格的正方形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两条直角边分别是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格的三角形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格、宽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格的长方形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1∶3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画出这三个图形缩小后的图形。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708" r="29147" b="1"/>
          <a:stretch/>
        </p:blipFill>
        <p:spPr>
          <a:xfrm>
            <a:off x="2207937" y="3500120"/>
            <a:ext cx="8521023" cy="28702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5562430" y="4803140"/>
            <a:ext cx="1313350" cy="44958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80210" y="4803140"/>
            <a:ext cx="0" cy="480324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62430" y="5253319"/>
            <a:ext cx="1295570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AutoShape 91"/>
          <p:cNvCxnSpPr>
            <a:cxnSpLocks noChangeShapeType="1"/>
          </p:cNvCxnSpPr>
          <p:nvPr/>
        </p:nvCxnSpPr>
        <p:spPr bwMode="auto">
          <a:xfrm>
            <a:off x="2786945" y="2496434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2" name="AutoShape 91"/>
          <p:cNvCxnSpPr>
            <a:cxnSpLocks noChangeShapeType="1"/>
          </p:cNvCxnSpPr>
          <p:nvPr/>
        </p:nvCxnSpPr>
        <p:spPr bwMode="auto">
          <a:xfrm>
            <a:off x="4013862" y="3179340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3" name="直接连接符 22"/>
          <p:cNvCxnSpPr/>
          <p:nvPr/>
        </p:nvCxnSpPr>
        <p:spPr>
          <a:xfrm>
            <a:off x="4246611" y="4765458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246611" y="5265330"/>
            <a:ext cx="551718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71883" y="4743106"/>
            <a:ext cx="0" cy="540358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272519" y="4753266"/>
            <a:ext cx="0" cy="530198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700028" y="5265330"/>
            <a:ext cx="885172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714506" y="4803140"/>
            <a:ext cx="0" cy="480324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14506" y="4822785"/>
            <a:ext cx="885172" cy="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566930" y="4802465"/>
            <a:ext cx="0" cy="485050"/>
          </a:xfrm>
          <a:prstGeom prst="line">
            <a:avLst/>
          </a:prstGeom>
          <a:ln w="57150">
            <a:solidFill>
              <a:srgbClr val="FF71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2" name="图片 31" descr="图片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5" name="图片 34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84741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4081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1810068"/>
            <a:ext cx="9985829" cy="9411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把物体放大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用放大镜看文字、投影仪投放图表、人体的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影子。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把物体缩小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拍照片。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978641" y="3216910"/>
            <a:ext cx="9985829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比值大于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图形，比值小于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是缩小图形。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482"/>
          <p:cNvSpPr txBox="1"/>
          <p:nvPr/>
        </p:nvSpPr>
        <p:spPr>
          <a:xfrm>
            <a:off x="978641" y="4203700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图形的各边按相同的比放大或缩小后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只是大小发生了变化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形状没变。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图形的</a:t>
            </a:r>
            <a:endParaRPr lang="en-US" altLang="zh-CN" sz="3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放大和缩小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页练习十一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28" t="7189" r="48316" b="52909"/>
          <a:stretch/>
        </p:blipFill>
        <p:spPr>
          <a:xfrm>
            <a:off x="586114" y="1985721"/>
            <a:ext cx="894629" cy="126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28" t="7189" r="48316" b="52909"/>
          <a:stretch/>
        </p:blipFill>
        <p:spPr>
          <a:xfrm>
            <a:off x="1822686" y="1985721"/>
            <a:ext cx="1335549" cy="18809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28" t="7189" r="48316" b="52909"/>
          <a:stretch/>
        </p:blipFill>
        <p:spPr>
          <a:xfrm>
            <a:off x="3706046" y="1985721"/>
            <a:ext cx="1618572" cy="22796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28" t="7189" r="48316" b="52909"/>
          <a:stretch/>
        </p:blipFill>
        <p:spPr>
          <a:xfrm>
            <a:off x="5861851" y="1985721"/>
            <a:ext cx="2234951" cy="31477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028" t="7189" r="48316" b="52909"/>
          <a:stretch/>
        </p:blipFill>
        <p:spPr>
          <a:xfrm>
            <a:off x="8743317" y="1985721"/>
            <a:ext cx="2870364" cy="40426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矩形 26"/>
          <p:cNvSpPr/>
          <p:nvPr/>
        </p:nvSpPr>
        <p:spPr>
          <a:xfrm>
            <a:off x="389623" y="1189038"/>
            <a:ext cx="5710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这些照片从左到右有什么变化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22404" y="121424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逐渐变大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4211" y="4399871"/>
            <a:ext cx="45624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</a:t>
            </a: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</a:t>
            </a: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什么变化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402013" y="53078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逐渐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07933" y="373304"/>
            <a:ext cx="61921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找出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生活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中放大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或缩小的例子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68100" y="3956944"/>
            <a:ext cx="1402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gimg2.baidu.com/image_search/src=http%3A%2F%2F5b0988e595225.cdn.sohucs.com%2Fq_70%2Cc_zoom%2Cw_640%2Fimages%2F20180703%2F4657aac400dc44a29f5094d43b0dcf2d.jpeg&amp;refer=http%3A%2F%2F5b0988e595225.cdn.sohucs.com&amp;app=2002&amp;size=f9999,10000&amp;q=a80&amp;n=0&amp;g=0n&amp;fmt=jpeg?sec=1638177680&amp;t=f8a4b8fe424a413dc97a6561fe04c8d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966" y="1278797"/>
            <a:ext cx="3082364" cy="266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img2.baidu.com/image_search/src=http%3A%2F%2Fwww.kaiyuanjt.cn%2Frepository%2Fimage%2F6Gi_SN0xSN6FYVKSAL_1hA.jpg_%7Bi%7Dxaf.jpg&amp;refer=http%3A%2F%2Fwww.kaiyuanjt.cn&amp;app=2002&amp;size=f9999,10000&amp;q=a80&amp;n=0&amp;g=0n&amp;fmt=jpeg?sec=1638178675&amp;t=1f8ee9b30cdc4bd0d414819193ee234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8766" y="1262793"/>
            <a:ext cx="3680266" cy="277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8189427" y="3998132"/>
            <a:ext cx="1526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缩小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931195" y="4718342"/>
            <a:ext cx="10683240" cy="1860673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6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图形的放大与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缩小</a:t>
            </a:r>
            <a:endParaRPr lang="en-US" altLang="zh-CN" sz="6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7" name="图片 16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8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4" grpId="0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5584" y="3718560"/>
            <a:ext cx="259388" cy="3695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6999" y="373304"/>
            <a:ext cx="5900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能看清楚吗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有什么办法解决吗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1040" y="1646238"/>
            <a:ext cx="3048000" cy="43425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22270" y="8306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16898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云形标注 11"/>
          <p:cNvSpPr/>
          <p:nvPr/>
        </p:nvSpPr>
        <p:spPr>
          <a:xfrm>
            <a:off x="1227224" y="2145700"/>
            <a:ext cx="10685376" cy="238923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6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图形的放大与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缩小</a:t>
            </a:r>
            <a:endParaRPr lang="en-US" altLang="zh-CN" sz="6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08" t="2668" r="50565" b="50282"/>
          <a:stretch/>
        </p:blipFill>
        <p:spPr>
          <a:xfrm>
            <a:off x="360563" y="2130054"/>
            <a:ext cx="2963459" cy="2815326"/>
          </a:xfrm>
          <a:prstGeom prst="round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68" t="2913" r="6805" b="51022"/>
          <a:stretch/>
        </p:blipFill>
        <p:spPr>
          <a:xfrm>
            <a:off x="3502553" y="1530671"/>
            <a:ext cx="2963459" cy="2756366"/>
          </a:xfrm>
          <a:prstGeom prst="round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94" t="50211" r="50779" b="2739"/>
          <a:stretch/>
        </p:blipFill>
        <p:spPr>
          <a:xfrm>
            <a:off x="6061287" y="3508647"/>
            <a:ext cx="2963459" cy="2815326"/>
          </a:xfrm>
          <a:prstGeom prst="round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282" t="49963" r="6591" b="3972"/>
          <a:stretch/>
        </p:blipFill>
        <p:spPr>
          <a:xfrm>
            <a:off x="8949141" y="1756881"/>
            <a:ext cx="2963459" cy="2756366"/>
          </a:xfrm>
          <a:prstGeom prst="roundRect">
            <a:avLst/>
          </a:prstGeom>
        </p:spPr>
      </p:pic>
      <p:sp>
        <p:nvSpPr>
          <p:cNvPr id="26" name="Rectangle 16"/>
          <p:cNvSpPr/>
          <p:nvPr/>
        </p:nvSpPr>
        <p:spPr>
          <a:xfrm>
            <a:off x="544159" y="3934823"/>
            <a:ext cx="1451066" cy="83099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16"/>
          <p:cNvSpPr/>
          <p:nvPr/>
        </p:nvSpPr>
        <p:spPr>
          <a:xfrm>
            <a:off x="3154518" y="3508647"/>
            <a:ext cx="1451066" cy="83099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6"/>
          <p:cNvSpPr/>
          <p:nvPr/>
        </p:nvSpPr>
        <p:spPr>
          <a:xfrm>
            <a:off x="6041680" y="5492976"/>
            <a:ext cx="1451066" cy="83099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6"/>
          <p:cNvSpPr/>
          <p:nvPr/>
        </p:nvSpPr>
        <p:spPr>
          <a:xfrm>
            <a:off x="10461534" y="3853236"/>
            <a:ext cx="1451066" cy="83099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8982" y="2821722"/>
            <a:ext cx="8964074" cy="2123658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4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图形</a:t>
            </a:r>
            <a:r>
              <a:rPr lang="zh-CN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放大或缩小后所得到的图形与原图相比</a:t>
            </a:r>
            <a:r>
              <a:rPr lang="en-US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形状相同</a:t>
            </a:r>
            <a:r>
              <a:rPr lang="en-US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大小不同。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3420157" y="246833"/>
            <a:ext cx="7062106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这些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现象中，哪些是把物体放大？哪些是把物体缩小？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9" name="图片 1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0" name="图片 1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12" grpId="0" animBg="1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773</TotalTime>
  <Words>1267</Words>
  <Application>Microsoft Office PowerPoint</Application>
  <PresentationFormat>自定义</PresentationFormat>
  <Paragraphs>81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2147</cp:revision>
  <dcterms:created xsi:type="dcterms:W3CDTF">2017-11-13T08:28:00Z</dcterms:created>
  <dcterms:modified xsi:type="dcterms:W3CDTF">2021-11-23T00:31:55Z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