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352" r:id="rId6"/>
    <p:sldId id="278" r:id="rId7"/>
    <p:sldId id="340" r:id="rId8"/>
    <p:sldId id="354" r:id="rId9"/>
    <p:sldId id="353" r:id="rId10"/>
    <p:sldId id="355" r:id="rId11"/>
    <p:sldId id="344" r:id="rId12"/>
    <p:sldId id="345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8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34652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下面哪个图形是图形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放大或缩小得到的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放大或缩小的比是多少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785786" y="2285998"/>
            <a:ext cx="2169184" cy="138499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放大的是：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rj235.jpg" descr="id:2147490042;FounderCES"/>
          <p:cNvPicPr/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1928808"/>
            <a:ext cx="4990910" cy="2500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实验小学的长方形操场长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画到图纸上长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求这个图的缩小比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并画出操场平面图。</a:t>
            </a:r>
          </a:p>
        </p:txBody>
      </p:sp>
      <p:sp>
        <p:nvSpPr>
          <p:cNvPr id="4" name="矩形 3"/>
          <p:cNvSpPr/>
          <p:nvPr/>
        </p:nvSpPr>
        <p:spPr>
          <a:xfrm>
            <a:off x="428596" y="2857502"/>
            <a:ext cx="40719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:5000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平面图如图所示。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285998"/>
            <a:ext cx="36385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比例的应用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图形的放大与缩小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2153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求出下面比的比值。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∶1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1                5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1                1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∶5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说说它们有什么不同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214414" y="1357304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3636" y="1357304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290" y="2261714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857620" y="128586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857620" y="228599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072198" y="214312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142976" y="3714758"/>
            <a:ext cx="50720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前者是缩小，后者是放大。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78581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如果一个比的前项是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这个比是缩小比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如果一个比的后项是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这个比是放大比。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3636" y="571486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6446" y="1214428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00034" y="785800"/>
            <a:ext cx="8001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7.5-2.5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7.2+12.8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7.2×0.8=                  46.7-3.8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×       =             10-       -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×         =                 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100011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8" y="100011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1670" y="178593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42910" y="24288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618783" y="342900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761791" y="342900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4000496" y="34433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857884" y="178593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42.9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714612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714480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4643438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5500694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6572264" y="271462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77434" y="350044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643570" y="357188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5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500048"/>
            <a:ext cx="7786742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图形按一定的比放大时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这个比的比值比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图形按一定的比缩小时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这个比的比值比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00166" y="1785932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0166" y="3071816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500048"/>
            <a:ext cx="75009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的长方形按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画在纸上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则新长方形的长是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把一个正方形按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放大前后边长的比是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000628" y="178593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7290" y="250031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728" y="371475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378619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1:25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642924"/>
            <a:ext cx="778674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画出长方形缩小后的图形。</a:t>
            </a:r>
          </a:p>
        </p:txBody>
      </p:sp>
      <p:pic>
        <p:nvPicPr>
          <p:cNvPr id="8" name="RJ233.EPS" descr="id:214749002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2000246"/>
            <a:ext cx="5115460" cy="227462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857370"/>
            <a:ext cx="49979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642924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画出三角形放大后的图形。</a:t>
            </a:r>
          </a:p>
        </p:txBody>
      </p:sp>
      <p:pic>
        <p:nvPicPr>
          <p:cNvPr id="5" name="RJ234.EPS" descr="id:214749003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1" y="2143122"/>
            <a:ext cx="4808589" cy="240705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214560"/>
            <a:ext cx="452406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338</Words>
  <Application>WPS 演示</Application>
  <PresentationFormat>全屏显示(16:9)</PresentationFormat>
  <Paragraphs>81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370</cp:revision>
  <dcterms:created xsi:type="dcterms:W3CDTF">2018-12-06T02:32:00Z</dcterms:created>
  <dcterms:modified xsi:type="dcterms:W3CDTF">2020-11-11T07:04:06Z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