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4"/>
  </p:notesMasterIdLst>
  <p:sldIdLst>
    <p:sldId id="271" r:id="rId3"/>
    <p:sldId id="258" r:id="rId4"/>
    <p:sldId id="338" r:id="rId5"/>
    <p:sldId id="278" r:id="rId6"/>
    <p:sldId id="340" r:id="rId7"/>
    <p:sldId id="353" r:id="rId8"/>
    <p:sldId id="344" r:id="rId9"/>
    <p:sldId id="345" r:id="rId10"/>
    <p:sldId id="350" r:id="rId11"/>
    <p:sldId id="351" r:id="rId12"/>
    <p:sldId id="272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66" autoAdjust="0"/>
    <p:restoredTop sz="94521" autoAdjust="0"/>
  </p:normalViewPr>
  <p:slideViewPr>
    <p:cSldViewPr>
      <p:cViewPr varScale="1">
        <p:scale>
          <a:sx n="86" d="100"/>
          <a:sy n="86" d="100"/>
        </p:scale>
        <p:origin x="-908" y="-60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85720" y="785800"/>
            <a:ext cx="8358246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一种机械手表上的螺丝直径是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毫米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画在图纸上的长度是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求这张图纸的比例尺。</a:t>
            </a:r>
          </a:p>
        </p:txBody>
      </p:sp>
      <p:sp>
        <p:nvSpPr>
          <p:cNvPr id="4" name="矩形 3"/>
          <p:cNvSpPr/>
          <p:nvPr/>
        </p:nvSpPr>
        <p:spPr>
          <a:xfrm>
            <a:off x="2714612" y="2428874"/>
            <a:ext cx="285752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</a:p>
        </p:txBody>
      </p:sp>
      <p:sp>
        <p:nvSpPr>
          <p:cNvPr id="5" name="矩形 4"/>
          <p:cNvSpPr/>
          <p:nvPr/>
        </p:nvSpPr>
        <p:spPr>
          <a:xfrm>
            <a:off x="2857488" y="3071816"/>
            <a:ext cx="250033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42:6=7:1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85918" y="3714758"/>
            <a:ext cx="57150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答：这张图纸的比例尺是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7:1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4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3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比例的应用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课时  比例尺</a:t>
            </a:r>
            <a:r>
              <a:rPr lang="en-US" altLang="zh-CN" sz="320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(1)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608474"/>
            <a:ext cx="821537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两个数相除又叫做两个数的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);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表示两个比相等的式子叫做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化简比的依据是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    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甲是乙的</a:t>
            </a:r>
            <a:r>
              <a:rPr lang="en-US" altLang="zh-CN" sz="2800" i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≠0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则乙是甲的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5286380" y="642924"/>
            <a:ext cx="7858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</a:p>
        </p:txBody>
      </p:sp>
      <p:sp>
        <p:nvSpPr>
          <p:cNvPr id="5" name="矩形 4"/>
          <p:cNvSpPr/>
          <p:nvPr/>
        </p:nvSpPr>
        <p:spPr>
          <a:xfrm>
            <a:off x="2857488" y="1214428"/>
            <a:ext cx="207170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</a:t>
            </a:r>
          </a:p>
        </p:txBody>
      </p:sp>
      <p:sp>
        <p:nvSpPr>
          <p:cNvPr id="6" name="矩形 5"/>
          <p:cNvSpPr/>
          <p:nvPr/>
        </p:nvSpPr>
        <p:spPr>
          <a:xfrm>
            <a:off x="3214678" y="1928808"/>
            <a:ext cx="378621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比的基本性质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5786446" y="2500312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i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a</a:t>
                      </a:r>
                      <a:endParaRPr lang="zh-CN" altLang="en-US" sz="2400" b="1" i="1" kern="1200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楷体" panose="02010609060101010101" pitchFamily="49" charset="-122"/>
                        <a:cs typeface="Times New Roman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142844" y="3370272"/>
            <a:ext cx="8215370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巧学妙记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比表示的是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个数之间的倍比关系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比例表示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个比之间的等量关系。</a:t>
            </a:r>
          </a:p>
        </p:txBody>
      </p:sp>
      <p:sp>
        <p:nvSpPr>
          <p:cNvPr id="8" name="矩形 7"/>
          <p:cNvSpPr/>
          <p:nvPr/>
        </p:nvSpPr>
        <p:spPr>
          <a:xfrm>
            <a:off x="4643438" y="3333284"/>
            <a:ext cx="100013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</a:t>
            </a:r>
          </a:p>
        </p:txBody>
      </p:sp>
      <p:sp>
        <p:nvSpPr>
          <p:cNvPr id="9" name="矩形 8"/>
          <p:cNvSpPr/>
          <p:nvPr/>
        </p:nvSpPr>
        <p:spPr>
          <a:xfrm>
            <a:off x="2786050" y="3976226"/>
            <a:ext cx="9286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571472" y="500048"/>
            <a:ext cx="800102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2.8×0.4=                    14-7.4=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0.65+4.35=                200×35%=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1.92÷0.04=                0.32×500=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214546" y="642924"/>
            <a:ext cx="90922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1.12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643570" y="642924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6.6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714612" y="1500180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6215074" y="1500180"/>
            <a:ext cx="543739" cy="656846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643174" y="2428874"/>
            <a:ext cx="543739" cy="656846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143636" y="2428874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160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1" grpId="0"/>
      <p:bldP spid="32" grpId="0"/>
      <p:bldP spid="49" grpId="0"/>
      <p:bldP spid="50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714348" y="642924"/>
            <a:ext cx="7786742" cy="3247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填空题。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在比例尺为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1∶55000000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的地图上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图上距离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厘米表示实际距离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千米。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在一幅地图上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厘米长的线段表示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千米的实际距离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这幅地图的比例尺是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26" name="矩形 25"/>
          <p:cNvSpPr/>
          <p:nvPr/>
        </p:nvSpPr>
        <p:spPr>
          <a:xfrm>
            <a:off x="3929058" y="1928808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550</a:t>
            </a:r>
          </a:p>
        </p:txBody>
      </p:sp>
      <p:sp>
        <p:nvSpPr>
          <p:cNvPr id="9" name="矩形 8"/>
          <p:cNvSpPr/>
          <p:nvPr/>
        </p:nvSpPr>
        <p:spPr>
          <a:xfrm>
            <a:off x="5715008" y="3214692"/>
            <a:ext cx="1633781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1:500000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714348" y="642924"/>
            <a:ext cx="778674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填空题。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一幅地图的比例尺是             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那么图上的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厘米表示实际距离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实际距离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千米在图上要画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把这个线段比例尺改写成数值比例尺是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26" name="矩形 25"/>
          <p:cNvSpPr/>
          <p:nvPr/>
        </p:nvSpPr>
        <p:spPr>
          <a:xfrm>
            <a:off x="5214942" y="1928808"/>
            <a:ext cx="1087157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43372" y="2571750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</a:p>
        </p:txBody>
      </p:sp>
      <p:sp>
        <p:nvSpPr>
          <p:cNvPr id="5" name="矩形 4"/>
          <p:cNvSpPr/>
          <p:nvPr/>
        </p:nvSpPr>
        <p:spPr>
          <a:xfrm>
            <a:off x="4500562" y="3214692"/>
            <a:ext cx="1633781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1:500000</a:t>
            </a:r>
          </a:p>
        </p:txBody>
      </p:sp>
      <p:pic>
        <p:nvPicPr>
          <p:cNvPr id="6" name="RJ230.EPS" descr="id:2147489953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0" y="1428742"/>
            <a:ext cx="2613583" cy="3788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9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57224" y="500048"/>
            <a:ext cx="7346526" cy="3247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一幅地图的比例尺是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1∶500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米。”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一幅北京地图的比例尺是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1∶6000000,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一幅天津地图的比例尺是       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这两幅地图的比例尺不一样大。”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甲、乙两人的说法正确吗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5" name="RJ230A.EPS" descr="id:2147489960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6314" y="1928808"/>
            <a:ext cx="1654549" cy="52510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57290" y="3571882"/>
            <a:ext cx="4873450" cy="73866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甲错误，比例尺没有单位名称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28728" y="4214824"/>
            <a:ext cx="6498895" cy="73866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乙错误，都表示图上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厘米代表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214414" y="1785932"/>
          <a:ext cx="7386242" cy="2143140"/>
        </p:xfrm>
        <a:graphic>
          <a:graphicData uri="http://schemas.openxmlformats.org/drawingml/2006/table">
            <a:tbl>
              <a:tblPr/>
              <a:tblGrid>
                <a:gridCol w="1527175"/>
                <a:gridCol w="1527175"/>
                <a:gridCol w="4331892"/>
              </a:tblGrid>
              <a:tr h="7143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图上距离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实际距离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比例尺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43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厘米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30</a:t>
                      </a: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千米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43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1.6</a:t>
                      </a: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厘米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480</a:t>
                      </a: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米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285720" y="785800"/>
            <a:ext cx="8358246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把下面的表格补充完整。</a:t>
            </a:r>
          </a:p>
        </p:txBody>
      </p:sp>
      <p:sp>
        <p:nvSpPr>
          <p:cNvPr id="4" name="矩形 3"/>
          <p:cNvSpPr/>
          <p:nvPr/>
        </p:nvSpPr>
        <p:spPr>
          <a:xfrm>
            <a:off x="5000628" y="2500312"/>
            <a:ext cx="271464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1:1500000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14942" y="3357568"/>
            <a:ext cx="1898663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1:30000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85720" y="785800"/>
            <a:ext cx="8358246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一栋楼房东西方向长是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画在图纸上长是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求这幅图纸的比例尺。</a:t>
            </a:r>
          </a:p>
        </p:txBody>
      </p:sp>
      <p:sp>
        <p:nvSpPr>
          <p:cNvPr id="4" name="矩形 3"/>
          <p:cNvSpPr/>
          <p:nvPr/>
        </p:nvSpPr>
        <p:spPr>
          <a:xfrm>
            <a:off x="3000364" y="2500312"/>
            <a:ext cx="285752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1:400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389</TotalTime>
  <Words>416</Words>
  <Application>Microsoft Office PowerPoint</Application>
  <PresentationFormat>全屏显示(16:9)</PresentationFormat>
  <Paragraphs>66</Paragraphs>
  <Slides>11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358</cp:revision>
  <dcterms:created xsi:type="dcterms:W3CDTF">2018-12-06T02:32:00Z</dcterms:created>
  <dcterms:modified xsi:type="dcterms:W3CDTF">2020-11-29T04:52:04Z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