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278" r:id="rId6"/>
    <p:sldId id="340" r:id="rId7"/>
    <p:sldId id="349" r:id="rId8"/>
    <p:sldId id="348" r:id="rId9"/>
    <p:sldId id="350" r:id="rId10"/>
    <p:sldId id="344" r:id="rId11"/>
    <p:sldId id="345" r:id="rId12"/>
    <p:sldId id="35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走进生活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有大、小两个圆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大圆直径是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大圆周长与小圆周长之比是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求小圆的直径。</a:t>
            </a:r>
          </a:p>
        </p:txBody>
      </p:sp>
      <p:sp>
        <p:nvSpPr>
          <p:cNvPr id="4" name="矩形 3"/>
          <p:cNvSpPr/>
          <p:nvPr/>
        </p:nvSpPr>
        <p:spPr>
          <a:xfrm>
            <a:off x="928662" y="2643188"/>
            <a:ext cx="5143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解：设小圆的直径是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3286130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=2:1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7422" y="3786196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4357700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6248" y="3429006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答：小圆的直径是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7154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走进生活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点点测得自己的身高与影子的长度比是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这时他发现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学校教学楼的影子长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你知道教学楼的高度吗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785918" y="2714626"/>
            <a:ext cx="5143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解：设教学楼高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3286130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4143386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6248" y="3429006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答：教学楼高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比例的意义和基本性质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解比例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在比例里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等于两个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的积。如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可以得出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解方程时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一般把含有未知字母的式子放在等号的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边。</a:t>
            </a:r>
          </a:p>
        </p:txBody>
      </p:sp>
      <p:sp>
        <p:nvSpPr>
          <p:cNvPr id="4" name="矩形 3"/>
          <p:cNvSpPr/>
          <p:nvPr/>
        </p:nvSpPr>
        <p:spPr>
          <a:xfrm>
            <a:off x="3071802" y="642924"/>
            <a:ext cx="17153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</a:p>
        </p:txBody>
      </p:sp>
      <p:sp>
        <p:nvSpPr>
          <p:cNvPr id="5" name="矩形 4"/>
          <p:cNvSpPr/>
          <p:nvPr/>
        </p:nvSpPr>
        <p:spPr>
          <a:xfrm>
            <a:off x="6572264" y="64292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</a:p>
        </p:txBody>
      </p:sp>
      <p:sp>
        <p:nvSpPr>
          <p:cNvPr id="6" name="矩形 5"/>
          <p:cNvSpPr/>
          <p:nvPr/>
        </p:nvSpPr>
        <p:spPr>
          <a:xfrm>
            <a:off x="5072066" y="1285866"/>
            <a:ext cx="200026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ad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bc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257175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</a:p>
        </p:txBody>
      </p:sp>
      <p:sp>
        <p:nvSpPr>
          <p:cNvPr id="8" name="矩形 7"/>
          <p:cNvSpPr/>
          <p:nvPr/>
        </p:nvSpPr>
        <p:spPr>
          <a:xfrm>
            <a:off x="214282" y="3263130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解比例时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先把比例转化为方程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然后按解方程解答即可。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44" y="857238"/>
            <a:ext cx="73581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7.25+2.75=             32×30%=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9.8÷98=                  0.125×29×8=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26.26÷26=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29256" y="107155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57422" y="107155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857356" y="192880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72198" y="185737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5984" y="2791331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1.01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1" grpId="0"/>
      <p:bldP spid="20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642924"/>
            <a:ext cx="84296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       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2=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∶0.6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×0.6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的依据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男生人数的       相当于女生人数的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则男生人数∶女生人数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)∶8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357950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28728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000100" y="1928808"/>
            <a:ext cx="270939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86116" y="328613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500694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786050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58" y="642924"/>
            <a:ext cx="84296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在比例里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两个外项的积是最小的合数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一个内项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另一个内项是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      ,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          可以组成比例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请你试着写出这个比例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143240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000100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4214810" y="192880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</a:p>
        </p:txBody>
      </p:sp>
      <p:sp>
        <p:nvSpPr>
          <p:cNvPr id="22" name="矩形 21"/>
          <p:cNvSpPr/>
          <p:nvPr/>
        </p:nvSpPr>
        <p:spPr>
          <a:xfrm>
            <a:off x="3890954" y="3286130"/>
            <a:ext cx="2536272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214546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428728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214810" y="250031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357554" y="32146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262121" y="32146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286380" y="32146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215074" y="321469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4286248" y="4357700"/>
            <a:ext cx="235032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解比例。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1.8∶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=0.6∶1.2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14414" y="1214428"/>
          <a:ext cx="632142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82536" y="130016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643957" y="2285998"/>
            <a:ext cx="1811714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=12×25</a:t>
            </a:r>
          </a:p>
        </p:txBody>
      </p:sp>
      <p:sp>
        <p:nvSpPr>
          <p:cNvPr id="18" name="矩形 17"/>
          <p:cNvSpPr/>
          <p:nvPr/>
        </p:nvSpPr>
        <p:spPr>
          <a:xfrm>
            <a:off x="1884035" y="3500444"/>
            <a:ext cx="90762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598415" y="2857502"/>
          <a:ext cx="12592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2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12×25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1884035" y="2928940"/>
            <a:ext cx="545342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21" name="矩形 20"/>
          <p:cNvSpPr/>
          <p:nvPr/>
        </p:nvSpPr>
        <p:spPr>
          <a:xfrm>
            <a:off x="4719332" y="2071684"/>
            <a:ext cx="2536272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=1.8×1.2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790902" y="2857502"/>
          <a:ext cx="15671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1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1.8×1.2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0.6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5290836" y="2928940"/>
            <a:ext cx="545342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24" name="矩形 23"/>
          <p:cNvSpPr/>
          <p:nvPr/>
        </p:nvSpPr>
        <p:spPr>
          <a:xfrm>
            <a:off x="5316998" y="3571882"/>
            <a:ext cx="1088760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解比例。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 ∶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=3∶1.2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214414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1831592" y="2285998"/>
            <a:ext cx="1449436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=12×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286116" y="221456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2071670" y="2928940"/>
            <a:ext cx="1088760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714362"/>
            <a:ext cx="800105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走进生活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幸福小区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号楼实际高度为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它的高度与模型高度的比是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600∶1,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模型的高度是多少厘米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96" y="2500312"/>
            <a:ext cx="4929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解：设模型的高度是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00100" y="3071816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=600:1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2976" y="3643320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0" y="4190522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=0.075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86314" y="3143254"/>
            <a:ext cx="3500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17" name="矩形 16"/>
          <p:cNvSpPr/>
          <p:nvPr/>
        </p:nvSpPr>
        <p:spPr>
          <a:xfrm>
            <a:off x="3714744" y="3857634"/>
            <a:ext cx="4786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答：模型的高度是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553</Words>
  <Application>Microsoft Office PowerPoint</Application>
  <PresentationFormat>全屏显示(16:9)</PresentationFormat>
  <Paragraphs>114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358</cp:revision>
  <dcterms:created xsi:type="dcterms:W3CDTF">2018-12-06T02:32:00Z</dcterms:created>
  <dcterms:modified xsi:type="dcterms:W3CDTF">2020-11-29T04:50:35Z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