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5"/>
  </p:notesMasterIdLst>
  <p:sldIdLst>
    <p:sldId id="271" r:id="rId3"/>
    <p:sldId id="258" r:id="rId4"/>
    <p:sldId id="338" r:id="rId5"/>
    <p:sldId id="339" r:id="rId6"/>
    <p:sldId id="278" r:id="rId7"/>
    <p:sldId id="340" r:id="rId8"/>
    <p:sldId id="348" r:id="rId9"/>
    <p:sldId id="350" r:id="rId10"/>
    <p:sldId id="344" r:id="rId11"/>
    <p:sldId id="345" r:id="rId12"/>
    <p:sldId id="349" r:id="rId13"/>
    <p:sldId id="272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166" autoAdjust="0"/>
    <p:restoredTop sz="94521" autoAdjust="0"/>
  </p:normalViewPr>
  <p:slideViewPr>
    <p:cSldViewPr>
      <p:cViewPr varScale="1">
        <p:scale>
          <a:sx n="109" d="100"/>
          <a:sy n="109" d="100"/>
        </p:scale>
        <p:origin x="-378" y="-84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85720" y="785800"/>
            <a:ext cx="8358246" cy="2601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如图所示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一个果汁瓶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它的瓶身呈圆柱形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容积为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462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毫升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当瓶子正放时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瓶内液面高为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当瓶子倒放时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空余部分高为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瓶内果汁的体积为多少立方厘米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6" name="RJ215.EPS" descr="id:2147489576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71802" y="2786064"/>
            <a:ext cx="2883912" cy="14287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071538" y="1285866"/>
            <a:ext cx="642938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462×         =396(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2910" y="2428874"/>
            <a:ext cx="750099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答：瓶内果汁的体积是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396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立方厘米。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2500298" y="1214428"/>
          <a:ext cx="952818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281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12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12+2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3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1482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圆柱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320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4</a:t>
            </a:r>
            <a:r>
              <a:rPr lang="zh-CN" altLang="en-US" sz="320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课时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 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圆柱的体积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(2)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608474"/>
            <a:ext cx="8501122" cy="3894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一长方体容器的长是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宽是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里面水的深度是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将一个鹅卵石放入后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水面升高到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水未溢出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求鹅卵石的体积时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可以先求出水面升高的高度是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然后再求出升高部分的水的体积是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立方厘米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也就是鹅卵石的体积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这里运用了数学的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思想。</a:t>
            </a:r>
          </a:p>
        </p:txBody>
      </p:sp>
      <p:sp>
        <p:nvSpPr>
          <p:cNvPr id="4" name="矩形 3"/>
          <p:cNvSpPr/>
          <p:nvPr/>
        </p:nvSpPr>
        <p:spPr>
          <a:xfrm>
            <a:off x="1428728" y="2547466"/>
            <a:ext cx="8572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0034" y="3214692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85852" y="3857634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转化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00100" y="1428742"/>
            <a:ext cx="7500990" cy="1950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求不规则几何体的体积时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可以利用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思想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将不规则几何体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为规则几何体。</a:t>
            </a:r>
          </a:p>
        </p:txBody>
      </p:sp>
      <p:sp>
        <p:nvSpPr>
          <p:cNvPr id="4" name="矩形 3"/>
          <p:cNvSpPr/>
          <p:nvPr/>
        </p:nvSpPr>
        <p:spPr>
          <a:xfrm>
            <a:off x="1643042" y="2071684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转化</a:t>
            </a:r>
          </a:p>
        </p:txBody>
      </p:sp>
      <p:sp>
        <p:nvSpPr>
          <p:cNvPr id="5" name="矩形 4"/>
          <p:cNvSpPr/>
          <p:nvPr/>
        </p:nvSpPr>
        <p:spPr>
          <a:xfrm>
            <a:off x="6215074" y="2071684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转化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428596" y="642924"/>
            <a:ext cx="842965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85%-       =               1.2÷6%=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1+25%=                   1-36%=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65×20%=                 5.6÷10=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÷         =                  ×         =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428860" y="648191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0.35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643570" y="642924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143108" y="1285866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1.25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500694" y="1285866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0.64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1500166" y="57148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642910" y="2571750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26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1785918" y="2571750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4071934" y="2500312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5286380" y="250031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" name="矩形 15"/>
          <p:cNvSpPr/>
          <p:nvPr/>
        </p:nvSpPr>
        <p:spPr>
          <a:xfrm>
            <a:off x="2357422" y="2000246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643570" y="1928808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0.56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928926" y="2643188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6500826" y="250031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27" grpId="0"/>
      <p:bldP spid="10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28596" y="571486"/>
            <a:ext cx="807249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一个内直径是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 cm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的酱油瓶里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酱油的高度是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 cm,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如果将瓶子倒置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空余部分的高是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 cm,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这个酱油瓶的容积是多少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9" name="矩形 8"/>
          <p:cNvSpPr/>
          <p:nvPr/>
        </p:nvSpPr>
        <p:spPr>
          <a:xfrm>
            <a:off x="214282" y="2643188"/>
            <a:ext cx="614363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3.14×(8÷2)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×(15+10)=1256(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lang="en-US" altLang="zh-CN" sz="2800" b="1" baseline="300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2910" y="3357568"/>
            <a:ext cx="521494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1256cm</a:t>
            </a:r>
            <a:r>
              <a:rPr lang="en-US" altLang="zh-CN" sz="2800" b="1" baseline="300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1256mL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RJ211.EPS" descr="id:2147489555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29322" y="2143122"/>
            <a:ext cx="3031867" cy="1503548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642910" y="4143386"/>
            <a:ext cx="57150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答：这个酱油瓶的容积是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1256mL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00034" y="714362"/>
            <a:ext cx="8143900" cy="2601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容积为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mL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的酒瓶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包括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A,B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两部分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,B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部分为圆柱。当瓶子正放时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瓶内液面高为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 cm;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当瓶子倒放时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空余部分的高为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 cm,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则瓶内液体体积是多少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8" name="RJ212.EPS" descr="id:2147489562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00430" y="2928940"/>
            <a:ext cx="2599103" cy="16027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2071670" y="500048"/>
            <a:ext cx="550072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解：设瓶子的底面积为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lang="en-US" altLang="zh-CN" sz="2800" b="1" baseline="300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6" name="矩形 5"/>
          <p:cNvSpPr/>
          <p:nvPr/>
        </p:nvSpPr>
        <p:spPr>
          <a:xfrm>
            <a:off x="2714612" y="1214428"/>
            <a:ext cx="300039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en-US" altLang="zh-CN" sz="2800" b="1" i="1" dirty="0" err="1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=750-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2800" b="1" i="1" dirty="0" err="1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endParaRPr lang="zh-CN" altLang="en-US" sz="2800" b="1" i="1" dirty="0" smtClean="0">
              <a:solidFill>
                <a:srgbClr val="FF0000"/>
              </a:solidFill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28926" y="1761648"/>
            <a:ext cx="300039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=75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57422" y="2571750"/>
            <a:ext cx="300039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75×6=450(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lang="en-US" altLang="zh-CN" sz="2800" b="1" baseline="300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43042" y="3214692"/>
            <a:ext cx="557216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答：瓶内液体的体积为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450cm</a:t>
            </a:r>
            <a:r>
              <a:rPr lang="en-US" altLang="zh-CN" sz="2800" b="1" baseline="300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6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57224" y="714362"/>
            <a:ext cx="7346526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一个有瓶盖的瓶子里面装有一些水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如图所示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把瓶盖拧紧倒置放平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请你根据图中标明的数据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计算瓶子的容积。</a:t>
            </a:r>
          </a:p>
        </p:txBody>
      </p:sp>
      <p:sp>
        <p:nvSpPr>
          <p:cNvPr id="9" name="矩形 8"/>
          <p:cNvSpPr/>
          <p:nvPr/>
        </p:nvSpPr>
        <p:spPr>
          <a:xfrm>
            <a:off x="428596" y="2571750"/>
            <a:ext cx="728667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3.14×(10÷2)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×(5+9-6) =628(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lang="en-US" altLang="zh-CN" sz="2800" b="1" baseline="300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28728" y="3357568"/>
            <a:ext cx="44291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628cm</a:t>
            </a:r>
            <a:r>
              <a:rPr lang="en-US" altLang="zh-CN" sz="2800" b="1" baseline="300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628mL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RJ213.EPS" descr="id:2147489569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29256" y="3286130"/>
            <a:ext cx="2741534" cy="141611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85786" y="4143386"/>
            <a:ext cx="44291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答：瓶子的容积是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628mL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482</TotalTime>
  <Words>419</Words>
  <Application>WPS 演示</Application>
  <PresentationFormat>全屏显示(16:9)</PresentationFormat>
  <Paragraphs>64</Paragraphs>
  <Slides>12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359</cp:revision>
  <dcterms:created xsi:type="dcterms:W3CDTF">2018-12-06T02:32:00Z</dcterms:created>
  <dcterms:modified xsi:type="dcterms:W3CDTF">2020-11-17T01:52:25Z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