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4"/>
  </p:notesMasterIdLst>
  <p:sldIdLst>
    <p:sldId id="271" r:id="rId3"/>
    <p:sldId id="258" r:id="rId4"/>
    <p:sldId id="338" r:id="rId5"/>
    <p:sldId id="339" r:id="rId6"/>
    <p:sldId id="278" r:id="rId7"/>
    <p:sldId id="340" r:id="rId8"/>
    <p:sldId id="348" r:id="rId9"/>
    <p:sldId id="344" r:id="rId10"/>
    <p:sldId id="345" r:id="rId11"/>
    <p:sldId id="349" r:id="rId12"/>
    <p:sldId id="272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166" autoAdjust="0"/>
    <p:restoredTop sz="94521" autoAdjust="0"/>
  </p:normalViewPr>
  <p:slideViewPr>
    <p:cSldViewPr>
      <p:cViewPr varScale="1">
        <p:scale>
          <a:sx n="68" d="100"/>
          <a:sy n="68" d="100"/>
        </p:scale>
        <p:origin x="-462" y="-102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57224" y="500048"/>
            <a:ext cx="7346526" cy="1957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把一根长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米的圆柱形钢材截成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段后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如图所示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表面积比原来增加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平方分米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求这根钢材原来的体积是多少。</a:t>
            </a:r>
          </a:p>
        </p:txBody>
      </p:sp>
      <p:sp>
        <p:nvSpPr>
          <p:cNvPr id="9" name="矩形 8"/>
          <p:cNvSpPr/>
          <p:nvPr/>
        </p:nvSpPr>
        <p:spPr>
          <a:xfrm>
            <a:off x="2714612" y="2643188"/>
            <a:ext cx="369674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</a:p>
        </p:txBody>
      </p:sp>
      <p:sp>
        <p:nvSpPr>
          <p:cNvPr id="13" name="矩形 12"/>
          <p:cNvSpPr/>
          <p:nvPr/>
        </p:nvSpPr>
        <p:spPr>
          <a:xfrm>
            <a:off x="2000232" y="3143254"/>
            <a:ext cx="52863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4.8÷4×12=14.4(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立方分米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2910" y="3857634"/>
            <a:ext cx="750099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答：这根钢材原来的体积是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14.4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立方分米。</a:t>
            </a:r>
          </a:p>
        </p:txBody>
      </p:sp>
      <p:pic>
        <p:nvPicPr>
          <p:cNvPr id="6" name="RJ210.EPS" descr="id:2147489525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00166" y="2500312"/>
            <a:ext cx="6786578" cy="2413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3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1482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圆柱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3</a:t>
            </a:r>
            <a:r>
              <a:rPr lang="zh-CN" altLang="en-US" sz="320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课时</a:t>
            </a:r>
            <a:r>
              <a:rPr lang="en-US" altLang="zh-CN" sz="320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 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圆柱的体积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(1)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608474"/>
            <a:ext cx="8501122" cy="3247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已知长方体的长、宽和高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求其体积可以列式为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还可以先用长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宽求出底面积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然后用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)×(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求出体积。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计算容器的容积时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一般从容器的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面测量相关数据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然后利用求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的方法计算出容积。</a:t>
            </a:r>
          </a:p>
        </p:txBody>
      </p:sp>
      <p:sp>
        <p:nvSpPr>
          <p:cNvPr id="4" name="矩形 3"/>
          <p:cNvSpPr/>
          <p:nvPr/>
        </p:nvSpPr>
        <p:spPr>
          <a:xfrm>
            <a:off x="642910" y="1214428"/>
            <a:ext cx="250033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</a:p>
        </p:txBody>
      </p:sp>
      <p:sp>
        <p:nvSpPr>
          <p:cNvPr id="5" name="矩形 4"/>
          <p:cNvSpPr/>
          <p:nvPr/>
        </p:nvSpPr>
        <p:spPr>
          <a:xfrm>
            <a:off x="857224" y="1928808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底面积</a:t>
            </a:r>
          </a:p>
        </p:txBody>
      </p:sp>
      <p:sp>
        <p:nvSpPr>
          <p:cNvPr id="6" name="矩形 5"/>
          <p:cNvSpPr/>
          <p:nvPr/>
        </p:nvSpPr>
        <p:spPr>
          <a:xfrm>
            <a:off x="3000364" y="1928808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</a:p>
        </p:txBody>
      </p:sp>
      <p:sp>
        <p:nvSpPr>
          <p:cNvPr id="7" name="矩形 6"/>
          <p:cNvSpPr/>
          <p:nvPr/>
        </p:nvSpPr>
        <p:spPr>
          <a:xfrm>
            <a:off x="6000760" y="2547466"/>
            <a:ext cx="107157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</a:t>
            </a:r>
          </a:p>
        </p:txBody>
      </p:sp>
      <p:sp>
        <p:nvSpPr>
          <p:cNvPr id="9" name="矩形 8"/>
          <p:cNvSpPr/>
          <p:nvPr/>
        </p:nvSpPr>
        <p:spPr>
          <a:xfrm>
            <a:off x="3428992" y="3143254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体积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00100" y="1428742"/>
            <a:ext cx="7500990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长方体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正方体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的体积都可以用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)×(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来计算。</a:t>
            </a:r>
          </a:p>
        </p:txBody>
      </p:sp>
      <p:sp>
        <p:nvSpPr>
          <p:cNvPr id="4" name="矩形 3"/>
          <p:cNvSpPr/>
          <p:nvPr/>
        </p:nvSpPr>
        <p:spPr>
          <a:xfrm>
            <a:off x="1285852" y="2143122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底面积</a:t>
            </a:r>
          </a:p>
        </p:txBody>
      </p:sp>
      <p:sp>
        <p:nvSpPr>
          <p:cNvPr id="5" name="矩形 4"/>
          <p:cNvSpPr/>
          <p:nvPr/>
        </p:nvSpPr>
        <p:spPr>
          <a:xfrm>
            <a:off x="3428992" y="2143122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428596" y="642924"/>
            <a:ext cx="842965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0.75÷15=                     0.87-0.49=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3.14×5=                       3.14×8=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0.65+4.35=                  6.25×8=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50.24÷16=                   3.14×10=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143108" y="642924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215074" y="642924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0.38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143108" y="1285866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15.7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857884" y="1285866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25.12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714612" y="2000246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000760" y="2000246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571736" y="2571750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86512" y="2571750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31.4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7" grpId="0"/>
      <p:bldP spid="28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28596" y="571486"/>
            <a:ext cx="8429652" cy="4540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填空题。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把一个底面直径和高都是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分米的圆柱切拼成一个近似的长方体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这个长方体的长是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宽是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底面积是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平方分米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体积是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立方分米。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一个圆柱的底面积是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平方分米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体积是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立方分米。</a:t>
            </a:r>
          </a:p>
        </p:txBody>
      </p:sp>
      <p:sp>
        <p:nvSpPr>
          <p:cNvPr id="9" name="矩形 8"/>
          <p:cNvSpPr/>
          <p:nvPr/>
        </p:nvSpPr>
        <p:spPr>
          <a:xfrm>
            <a:off x="5715008" y="1904524"/>
            <a:ext cx="157163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28662" y="2476028"/>
            <a:ext cx="64294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43372" y="2500312"/>
            <a:ext cx="157163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4348" y="3143254"/>
            <a:ext cx="157163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6.28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28728" y="4434405"/>
            <a:ext cx="157163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8" grpId="0"/>
      <p:bldP spid="10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00034" y="714362"/>
            <a:ext cx="8143900" cy="3247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求下面圆柱的体积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:cm)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 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 </a:t>
            </a:r>
          </a:p>
        </p:txBody>
      </p:sp>
      <p:sp>
        <p:nvSpPr>
          <p:cNvPr id="13" name="矩形 12"/>
          <p:cNvSpPr/>
          <p:nvPr/>
        </p:nvSpPr>
        <p:spPr>
          <a:xfrm>
            <a:off x="3643274" y="1714494"/>
            <a:ext cx="550072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3.14×10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×4=1256(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lang="en-US" altLang="zh-CN" sz="2800" b="1" baseline="300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43174" y="3571882"/>
            <a:ext cx="557216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3.14×(6÷2)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×20=565.2(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lang="en-US" altLang="zh-CN" sz="2800" b="1" baseline="300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85852" y="1500180"/>
            <a:ext cx="25146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85852" y="2705100"/>
            <a:ext cx="1057275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57224" y="714362"/>
            <a:ext cx="7346526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求如图所示的图形绕轴旋转一周后形成的物体的体积。</a:t>
            </a:r>
          </a:p>
        </p:txBody>
      </p:sp>
      <p:sp>
        <p:nvSpPr>
          <p:cNvPr id="9" name="矩形 8"/>
          <p:cNvSpPr/>
          <p:nvPr/>
        </p:nvSpPr>
        <p:spPr>
          <a:xfrm>
            <a:off x="928662" y="2714626"/>
            <a:ext cx="728667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3.14×1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×3=9.42(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00100" y="3429006"/>
            <a:ext cx="671517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答：体积是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9.42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立方厘米。</a:t>
            </a:r>
          </a:p>
        </p:txBody>
      </p:sp>
      <p:pic>
        <p:nvPicPr>
          <p:cNvPr id="5" name="RJ209.EPS" descr="id:2147489518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9388" y="1571619"/>
            <a:ext cx="1697862" cy="25003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85720" y="785800"/>
            <a:ext cx="8358246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把一个棱长为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厘米的正方体木块削成一个最大的圆柱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求这个圆柱的体积是多少立方厘米。</a:t>
            </a:r>
          </a:p>
        </p:txBody>
      </p:sp>
      <p:sp>
        <p:nvSpPr>
          <p:cNvPr id="4" name="矩形 3"/>
          <p:cNvSpPr/>
          <p:nvPr/>
        </p:nvSpPr>
        <p:spPr>
          <a:xfrm>
            <a:off x="2143108" y="2500312"/>
            <a:ext cx="664373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3.14×(4÷2)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×4=50.24(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85918" y="3286130"/>
            <a:ext cx="657229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答：这个圆柱的体积是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50.24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</TotalTime>
  <Words>300</Words>
  <Application>WPS 演示</Application>
  <PresentationFormat>全屏显示(16:9)</PresentationFormat>
  <Paragraphs>63</Paragraphs>
  <Slides>11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352</cp:revision>
  <dcterms:created xsi:type="dcterms:W3CDTF">2018-12-06T02:32:00Z</dcterms:created>
  <dcterms:modified xsi:type="dcterms:W3CDTF">2020-11-10T07:52:15Z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