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68" d="100"/>
          <a:sy n="68" d="100"/>
        </p:scale>
        <p:origin x="-462" y="-10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圆柱的认识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将下面长方体的侧面沿着高展开后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展开图的形状是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它的边长是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500034" y="1285866"/>
            <a:ext cx="171531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</a:p>
        </p:txBody>
      </p:sp>
      <p:sp>
        <p:nvSpPr>
          <p:cNvPr id="5" name="矩形 4"/>
          <p:cNvSpPr/>
          <p:nvPr/>
        </p:nvSpPr>
        <p:spPr>
          <a:xfrm>
            <a:off x="4143372" y="1285866"/>
            <a:ext cx="1357322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rj204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2357436"/>
            <a:ext cx="2786082" cy="16790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将长方体的侧面沿着高展开后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展开图可能是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也可能是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形。</a:t>
            </a:r>
          </a:p>
        </p:txBody>
      </p:sp>
      <p:sp>
        <p:nvSpPr>
          <p:cNvPr id="4" name="矩形 3"/>
          <p:cNvSpPr/>
          <p:nvPr/>
        </p:nvSpPr>
        <p:spPr>
          <a:xfrm>
            <a:off x="1285852" y="1285866"/>
            <a:ext cx="15716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</a:t>
            </a:r>
          </a:p>
        </p:txBody>
      </p:sp>
      <p:sp>
        <p:nvSpPr>
          <p:cNvPr id="5" name="矩形 4"/>
          <p:cNvSpPr/>
          <p:nvPr/>
        </p:nvSpPr>
        <p:spPr>
          <a:xfrm>
            <a:off x="4357686" y="1291133"/>
            <a:ext cx="157163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44" y="857238"/>
            <a:ext cx="735811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3.14×7=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12.56÷4=                18.84÷3.14=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×      =                       ÷24=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(25+4)×4=              0.25×2.69×4=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14282" y="265748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142976" y="265748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547741" y="265748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000264" y="1076819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15.7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24711" y="1076819"/>
            <a:ext cx="109036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21.98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43140" y="1928808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86446" y="192880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2357422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5572132" y="2643188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2285984" y="364332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116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020231" y="3643320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2.69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6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747"/>
          <a:stretch>
            <a:fillRect/>
          </a:stretch>
        </p:blipFill>
        <p:spPr bwMode="auto">
          <a:xfrm>
            <a:off x="4662511" y="2107091"/>
            <a:ext cx="4124331" cy="228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9971"/>
          <a:stretch>
            <a:fillRect/>
          </a:stretch>
        </p:blipFill>
        <p:spPr bwMode="auto">
          <a:xfrm>
            <a:off x="214282" y="2107091"/>
            <a:ext cx="4124331" cy="232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428596" y="642924"/>
            <a:ext cx="84296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表示的线段中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是圆柱的高的在括号内画“√”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不是的画“✕”。</a:t>
            </a:r>
          </a:p>
        </p:txBody>
      </p:sp>
      <p:sp>
        <p:nvSpPr>
          <p:cNvPr id="9" name="矩形 8"/>
          <p:cNvSpPr/>
          <p:nvPr/>
        </p:nvSpPr>
        <p:spPr>
          <a:xfrm>
            <a:off x="857224" y="3791463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240" y="378619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4942" y="3786196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6" name="矩形 5"/>
          <p:cNvSpPr/>
          <p:nvPr/>
        </p:nvSpPr>
        <p:spPr>
          <a:xfrm>
            <a:off x="7572396" y="3714758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用一张长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厘米的长方形纸卷成一个圆柱形纸筒。纸筒的底面周长和高各是多少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928794" y="1928808"/>
            <a:ext cx="44291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10" name="矩形 9"/>
          <p:cNvSpPr/>
          <p:nvPr/>
        </p:nvSpPr>
        <p:spPr>
          <a:xfrm>
            <a:off x="1357290" y="2714626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厘米或底面周长：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sp>
        <p:nvSpPr>
          <p:cNvPr id="6" name="矩形 5"/>
          <p:cNvSpPr/>
          <p:nvPr/>
        </p:nvSpPr>
        <p:spPr>
          <a:xfrm>
            <a:off x="2428860" y="3500444"/>
            <a:ext cx="295864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如果在下面圆柱的侧面贴上商标纸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你知道商标纸的长和宽各是多少吗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928662" y="2214560"/>
            <a:ext cx="578647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2×3.14×3=18.84(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100" y="2928940"/>
            <a:ext cx="250033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  <p:pic>
        <p:nvPicPr>
          <p:cNvPr id="5" name="RJ206.EPS" descr="id:214748941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5074" y="2214560"/>
            <a:ext cx="1493648" cy="2078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3582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某种饮料罐的形状是圆柱形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底面直径是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厘米。现在将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罐这样的饮料罐按下图所示的方式放入箱内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你知道这个箱子的长、宽和高分别是多少吗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571604" y="2643188"/>
            <a:ext cx="3429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6×6=36(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06000" y="3214692"/>
            <a:ext cx="38946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6×4=24(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207.jpg" descr="id:2147489423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16" y="2928940"/>
            <a:ext cx="1752510" cy="121444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43042" y="3833332"/>
            <a:ext cx="34290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292</Words>
  <Application>WPS 演示</Application>
  <PresentationFormat>全屏显示(16:9)</PresentationFormat>
  <Paragraphs>57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337</cp:revision>
  <dcterms:created xsi:type="dcterms:W3CDTF">2018-12-06T02:32:00Z</dcterms:created>
  <dcterms:modified xsi:type="dcterms:W3CDTF">2020-11-10T07:51:43Z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