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5" r:id="rId10"/>
    <p:sldId id="346" r:id="rId11"/>
    <p:sldId id="347" r:id="rId12"/>
    <p:sldId id="349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8" d="100"/>
          <a:sy n="78" d="100"/>
        </p:scale>
        <p:origin x="-16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85818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小林爸爸买了一辆售价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万元的家用轿车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如果缴纳了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的车辆购置税。小林爸爸买这辆车一共花了多少万元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857356" y="2786064"/>
            <a:ext cx="471490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12×(1+10%)=13.2(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786" y="3714758"/>
            <a:ext cx="735811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答：小林爸爸买这辆车一共花了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85818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如果豆豆按超市九月份的应纳税部分的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缴纳增值税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共缴纳税款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你知道豆豆经营的这个超市九月份的应纳税部分是多少吗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857356" y="2786064"/>
            <a:ext cx="471490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5200÷13%=40000(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2976" y="3571882"/>
            <a:ext cx="70009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答：豆豆经营的这个超市九月份的应纳税部分是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税率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857238"/>
            <a:ext cx="785818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阅读下面的材料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你发现了哪些信息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税收主要用于国防和军队建设、国家公务员工资发放、道路交通和城市基础设施建设、科学研究、医疗卫生防疫、文化教育、救灾赈济、环境保护等领域。</a:t>
            </a:r>
          </a:p>
        </p:txBody>
      </p:sp>
      <p:sp>
        <p:nvSpPr>
          <p:cNvPr id="9" name="矩形 8"/>
          <p:cNvSpPr/>
          <p:nvPr/>
        </p:nvSpPr>
        <p:spPr>
          <a:xfrm>
            <a:off x="1643042" y="4071948"/>
            <a:ext cx="5429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税率的作用很大，应积极纳税。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1285866"/>
            <a:ext cx="80010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纳税问题也可以转化为百分数问题来解答。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85720" y="733927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20×45%=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1.25-0.25+0.75=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×      ÷       ×      =          60÷12%=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+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5.28-(0.28+0.2)=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63107" y="928676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1.75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1285852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214810" y="16573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357158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3190551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2214546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2214546" y="92867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58016" y="178593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1428728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2285984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3214678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4310375" y="271462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86116" y="350044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9" grpId="0"/>
      <p:bldP spid="41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5786" y="571486"/>
            <a:ext cx="80724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的税率缴纳个人所得税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看作单位“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142976" y="1857370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应纳税部分</a:t>
            </a:r>
          </a:p>
        </p:txBody>
      </p:sp>
      <p:sp>
        <p:nvSpPr>
          <p:cNvPr id="6" name="矩形 5"/>
          <p:cNvSpPr/>
          <p:nvPr/>
        </p:nvSpPr>
        <p:spPr>
          <a:xfrm>
            <a:off x="6000760" y="1857370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纳税金额</a:t>
            </a:r>
          </a:p>
        </p:txBody>
      </p:sp>
      <p:sp>
        <p:nvSpPr>
          <p:cNvPr id="14" name="矩形 13"/>
          <p:cNvSpPr/>
          <p:nvPr/>
        </p:nvSpPr>
        <p:spPr>
          <a:xfrm>
            <a:off x="1071538" y="2500312"/>
            <a:ext cx="235745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应纳税部分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571486"/>
            <a:ext cx="89297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(2)2017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日国务院决定取消实施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多年的营业税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改收增值税。增值税规定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纳税人提供加工、修理、修配劳务税率为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。张叔叔给某公司加工了一批价值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万元的零件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这里应纳税部分是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税率是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税款是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5357818" y="314325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3786196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71802" y="3761912"/>
            <a:ext cx="19149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142976" y="1785932"/>
          <a:ext cx="6715173" cy="2428892"/>
        </p:xfrm>
        <a:graphic>
          <a:graphicData uri="http://schemas.openxmlformats.org/drawingml/2006/table">
            <a:tbl>
              <a:tblPr/>
              <a:tblGrid>
                <a:gridCol w="1580040"/>
                <a:gridCol w="1185031"/>
                <a:gridCol w="1975051"/>
                <a:gridCol w="1975051"/>
              </a:tblGrid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纳税单位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税率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应纳税部分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应纳税额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5%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7.8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3%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万元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785800"/>
            <a:ext cx="864396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我是报税员。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3636" y="2357436"/>
            <a:ext cx="163057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3000378"/>
            <a:ext cx="144943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71802" y="357188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64396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李叔叔买福利彩票中了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万元的奖。如果缴纳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的个人所得税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李叔叔实际得到多少万元奖金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1670" y="2357436"/>
            <a:ext cx="4286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12×(1-20%)=9.6(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0166" y="3286130"/>
            <a:ext cx="6072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答：李叔叔实际得到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万元奖金。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451</Words>
  <Application>WPS 演示</Application>
  <PresentationFormat>全屏显示(16:9)</PresentationFormat>
  <Paragraphs>82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340</cp:revision>
  <dcterms:created xsi:type="dcterms:W3CDTF">2018-12-06T02:32:00Z</dcterms:created>
  <dcterms:modified xsi:type="dcterms:W3CDTF">2020-11-30T00:59:00Z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