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38" r:id="rId5"/>
    <p:sldId id="327" r:id="rId6"/>
    <p:sldId id="278" r:id="rId7"/>
    <p:sldId id="340" r:id="rId8"/>
    <p:sldId id="344" r:id="rId9"/>
    <p:sldId id="345" r:id="rId10"/>
    <p:sldId id="346" r:id="rId11"/>
    <p:sldId id="347" r:id="rId12"/>
    <p:sldId id="348" r:id="rId13"/>
    <p:sldId id="349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8" d="100"/>
          <a:sy n="78" d="100"/>
        </p:scale>
        <p:origin x="-16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在直线上表示下列各数。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86248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43122"/>
            <a:ext cx="8143932" cy="98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286130"/>
            <a:ext cx="7666393" cy="123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一只小蜜蜂从蜂房里出来采蜜。向东飞了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没有发现蜜源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又飞了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这时这只蜜蜂距离出发点有多远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表示出来。</a:t>
            </a:r>
          </a:p>
        </p:txBody>
      </p:sp>
      <p:pic>
        <p:nvPicPr>
          <p:cNvPr id="4" name="rj194.EPS" descr="id:2147489141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2786064"/>
            <a:ext cx="5583819" cy="44341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00444"/>
            <a:ext cx="4786346" cy="114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4786314" y="3357568"/>
            <a:ext cx="45005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这只蜜蜂距离出发点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560840" cy="260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一条大鱼在水中所在的高度为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如果它再向下潜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那么它所在的高度是多少米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如果它从原来的位置上升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那么它所在的位置是多少米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通常情况下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在水中下潜为负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上升为正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2643174" y="3357568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-90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  <p:sp>
        <p:nvSpPr>
          <p:cNvPr id="6" name="矩形 5"/>
          <p:cNvSpPr/>
          <p:nvPr/>
        </p:nvSpPr>
        <p:spPr>
          <a:xfrm>
            <a:off x="2643174" y="4000510"/>
            <a:ext cx="321471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280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71670" y="1883629"/>
            <a:ext cx="61436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在直线上表示正数、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0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和负数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你知道下面的温度计中表示的温度吗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928926" y="3214692"/>
            <a:ext cx="26003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</a:p>
        </p:txBody>
      </p:sp>
      <p:pic>
        <p:nvPicPr>
          <p:cNvPr id="7" name="rj189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8794" y="1643056"/>
            <a:ext cx="4578395" cy="10797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129" y="1663760"/>
            <a:ext cx="797664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零上温度用正数表示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零下温度用负数表示。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33974" y="733927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×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-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+         =                    × 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×       =                       ÷        =</a:t>
            </a:r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439396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1416312" y="8715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4286248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5190815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4143372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524161" y="165735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1761823" y="165735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2477082" y="8715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6856116" y="85723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6239201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7" name="表格 56"/>
          <p:cNvGraphicFramePr>
            <a:graphicFrameLocks noGrp="1"/>
          </p:cNvGraphicFramePr>
          <p:nvPr/>
        </p:nvGraphicFramePr>
        <p:xfrm>
          <a:off x="5095250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9" name="表格 58"/>
          <p:cNvGraphicFramePr>
            <a:graphicFrameLocks noGrp="1"/>
          </p:cNvGraphicFramePr>
          <p:nvPr/>
        </p:nvGraphicFramePr>
        <p:xfrm>
          <a:off x="2976237" y="16573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" name="表格 60"/>
          <p:cNvGraphicFramePr>
            <a:graphicFrameLocks noGrp="1"/>
          </p:cNvGraphicFramePr>
          <p:nvPr/>
        </p:nvGraphicFramePr>
        <p:xfrm>
          <a:off x="1618915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4081145" y="335756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3" name="表格 62"/>
          <p:cNvGraphicFramePr>
            <a:graphicFrameLocks noGrp="1"/>
          </p:cNvGraphicFramePr>
          <p:nvPr/>
        </p:nvGraphicFramePr>
        <p:xfrm>
          <a:off x="5152715" y="335756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547345" y="335756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5" name="表格 64"/>
          <p:cNvGraphicFramePr>
            <a:graphicFrameLocks noGrp="1"/>
          </p:cNvGraphicFramePr>
          <p:nvPr/>
        </p:nvGraphicFramePr>
        <p:xfrm>
          <a:off x="2569836" y="335756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6" name="表格 65"/>
          <p:cNvGraphicFramePr>
            <a:graphicFrameLocks noGrp="1"/>
          </p:cNvGraphicFramePr>
          <p:nvPr/>
        </p:nvGraphicFramePr>
        <p:xfrm>
          <a:off x="6295723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" name="表格 66"/>
          <p:cNvGraphicFramePr>
            <a:graphicFrameLocks noGrp="1"/>
          </p:cNvGraphicFramePr>
          <p:nvPr/>
        </p:nvGraphicFramePr>
        <p:xfrm>
          <a:off x="500034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" name="表格 67"/>
          <p:cNvGraphicFramePr>
            <a:graphicFrameLocks noGrp="1"/>
          </p:cNvGraphicFramePr>
          <p:nvPr/>
        </p:nvGraphicFramePr>
        <p:xfrm>
          <a:off x="1500166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9" name="表格 68"/>
          <p:cNvGraphicFramePr>
            <a:graphicFrameLocks noGrp="1"/>
          </p:cNvGraphicFramePr>
          <p:nvPr/>
        </p:nvGraphicFramePr>
        <p:xfrm>
          <a:off x="4143372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0" name="表格 69"/>
          <p:cNvGraphicFramePr>
            <a:graphicFrameLocks noGrp="1"/>
          </p:cNvGraphicFramePr>
          <p:nvPr/>
        </p:nvGraphicFramePr>
        <p:xfrm>
          <a:off x="5095250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1" name="表格 70"/>
          <p:cNvGraphicFramePr>
            <a:graphicFrameLocks noGrp="1"/>
          </p:cNvGraphicFramePr>
          <p:nvPr/>
        </p:nvGraphicFramePr>
        <p:xfrm>
          <a:off x="2857488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2" name="表格 71"/>
          <p:cNvGraphicFramePr>
            <a:graphicFrameLocks noGrp="1"/>
          </p:cNvGraphicFramePr>
          <p:nvPr/>
        </p:nvGraphicFramePr>
        <p:xfrm>
          <a:off x="6215074" y="257175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00" y="500048"/>
            <a:ext cx="748940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所有的负数都在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所有的正数都在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在直线上距离表示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个单位长度的点表示的数是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的左边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填“大”或“小”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6500826" y="1142990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</a:p>
        </p:txBody>
      </p:sp>
      <p:sp>
        <p:nvSpPr>
          <p:cNvPr id="13" name="矩形 12"/>
          <p:cNvSpPr/>
          <p:nvPr/>
        </p:nvSpPr>
        <p:spPr>
          <a:xfrm>
            <a:off x="4143372" y="1785932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</a:p>
        </p:txBody>
      </p:sp>
      <p:sp>
        <p:nvSpPr>
          <p:cNvPr id="10" name="矩形 9"/>
          <p:cNvSpPr/>
          <p:nvPr/>
        </p:nvSpPr>
        <p:spPr>
          <a:xfrm>
            <a:off x="2857488" y="3071816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4480" y="4357700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5786" y="642924"/>
            <a:ext cx="7560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下图中每一格代表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并规定向东走记为正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向西走记为负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从强强家走到学校记为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那么从芳芳家走到学校记为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从壮壮家走到强强家记为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6357950" y="257175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72066" y="3143254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ht16.jpg" descr="id:214748911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3929072"/>
            <a:ext cx="6216101" cy="62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f7.jpg" descr="id:214748912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651" y="1857370"/>
            <a:ext cx="7522249" cy="13067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5720" y="785800"/>
            <a:ext cx="864396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在下面的方框里填上合适的数。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286130"/>
            <a:ext cx="7643866" cy="15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720" y="785800"/>
            <a:ext cx="86439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下面直线上的点各表示多少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9" name="uf6.jpg" descr="id:214748912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1643056"/>
            <a:ext cx="6379063" cy="6861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4282" y="2571750"/>
            <a:ext cx="86439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2500298" y="2500312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57950" y="250031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8860" y="321469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00826" y="3286130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3108" y="385763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-1.5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408</Words>
  <Application>Microsoft Office PowerPoint</Application>
  <PresentationFormat>全屏显示(16:9)</PresentationFormat>
  <Paragraphs>100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326</cp:revision>
  <dcterms:created xsi:type="dcterms:W3CDTF">2018-12-06T02:32:00Z</dcterms:created>
  <dcterms:modified xsi:type="dcterms:W3CDTF">2020-11-30T01:04:32Z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