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338" r:id="rId5"/>
    <p:sldId id="339" r:id="rId6"/>
    <p:sldId id="327" r:id="rId7"/>
    <p:sldId id="278" r:id="rId8"/>
    <p:sldId id="340" r:id="rId9"/>
    <p:sldId id="344" r:id="rId10"/>
    <p:sldId id="345" r:id="rId11"/>
    <p:sldId id="346" r:id="rId12"/>
    <p:sldId id="347" r:id="rId13"/>
    <p:sldId id="348" r:id="rId14"/>
    <p:sldId id="349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8" d="100"/>
          <a:sy n="78" d="100"/>
        </p:scale>
        <p:origin x="-162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472" y="2928940"/>
            <a:ext cx="756084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北京与沈阳相比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的温度高。</a:t>
            </a:r>
          </a:p>
        </p:txBody>
      </p:sp>
      <p:sp>
        <p:nvSpPr>
          <p:cNvPr id="7" name="矩形 6"/>
          <p:cNvSpPr/>
          <p:nvPr/>
        </p:nvSpPr>
        <p:spPr>
          <a:xfrm>
            <a:off x="857224" y="642924"/>
            <a:ext cx="75608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下表是天气预报给出的我国部分城市某日的最高气温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0" name="矩形 9"/>
          <p:cNvSpPr/>
          <p:nvPr/>
        </p:nvSpPr>
        <p:spPr>
          <a:xfrm>
            <a:off x="4000496" y="2786064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785918" y="2000246"/>
          <a:ext cx="4913974" cy="853440"/>
        </p:xfrm>
        <a:graphic>
          <a:graphicData uri="http://schemas.openxmlformats.org/drawingml/2006/table">
            <a:tbl>
              <a:tblPr/>
              <a:tblGrid>
                <a:gridCol w="1273993"/>
                <a:gridCol w="1273993"/>
                <a:gridCol w="1273993"/>
                <a:gridCol w="109199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沈阳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南京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武汉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-15 ℃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-25 ℃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-10 ℃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 ℃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472" y="2928940"/>
            <a:ext cx="75608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把北京、沈阳、南京、武汉的最高气温按照从低到高的顺序排列起来。</a:t>
            </a:r>
          </a:p>
        </p:txBody>
      </p:sp>
      <p:sp>
        <p:nvSpPr>
          <p:cNvPr id="7" name="矩形 6"/>
          <p:cNvSpPr/>
          <p:nvPr/>
        </p:nvSpPr>
        <p:spPr>
          <a:xfrm>
            <a:off x="857224" y="642924"/>
            <a:ext cx="75608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下表是天气预报给出的我国部分城市某日的最高气温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0" name="矩形 9"/>
          <p:cNvSpPr/>
          <p:nvPr/>
        </p:nvSpPr>
        <p:spPr>
          <a:xfrm>
            <a:off x="1643042" y="4214824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 -15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 -10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 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785918" y="2000246"/>
          <a:ext cx="4913974" cy="853440"/>
        </p:xfrm>
        <a:graphic>
          <a:graphicData uri="http://schemas.openxmlformats.org/drawingml/2006/table">
            <a:tbl>
              <a:tblPr/>
              <a:tblGrid>
                <a:gridCol w="1273993"/>
                <a:gridCol w="1273993"/>
                <a:gridCol w="1273993"/>
                <a:gridCol w="109199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沈阳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南京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武汉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-15 ℃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-25 ℃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-10 ℃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 ℃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根据下表中某快递收发点进出快递数量记录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写出每次记录的数的意义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(“+”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表示接收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,“-”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表示邮寄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500166" y="2714626"/>
          <a:ext cx="5454044" cy="853440"/>
        </p:xfrm>
        <a:graphic>
          <a:graphicData uri="http://schemas.openxmlformats.org/drawingml/2006/table">
            <a:tbl>
              <a:tblPr/>
              <a:tblGrid>
                <a:gridCol w="1363511"/>
                <a:gridCol w="1363511"/>
                <a:gridCol w="1363511"/>
                <a:gridCol w="136351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+120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-80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+60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-40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560840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+120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2786050" y="571486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接收快递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</a:p>
        </p:txBody>
      </p:sp>
      <p:sp>
        <p:nvSpPr>
          <p:cNvPr id="6" name="矩形 5"/>
          <p:cNvSpPr/>
          <p:nvPr/>
        </p:nvSpPr>
        <p:spPr>
          <a:xfrm>
            <a:off x="2643174" y="1214428"/>
            <a:ext cx="321471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邮寄快递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</a:p>
        </p:txBody>
      </p:sp>
      <p:sp>
        <p:nvSpPr>
          <p:cNvPr id="9" name="矩形 8"/>
          <p:cNvSpPr/>
          <p:nvPr/>
        </p:nvSpPr>
        <p:spPr>
          <a:xfrm>
            <a:off x="2643174" y="1928808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接收快递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</a:p>
        </p:txBody>
      </p:sp>
      <p:sp>
        <p:nvSpPr>
          <p:cNvPr id="12" name="矩形 11"/>
          <p:cNvSpPr/>
          <p:nvPr/>
        </p:nvSpPr>
        <p:spPr>
          <a:xfrm>
            <a:off x="2500298" y="2571750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邮寄快递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9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负数的认识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42924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说出与下面句子意义相反的句子。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向前走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电梯上升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盈利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</p:txBody>
      </p:sp>
      <p:sp>
        <p:nvSpPr>
          <p:cNvPr id="4" name="矩形 3"/>
          <p:cNvSpPr/>
          <p:nvPr/>
        </p:nvSpPr>
        <p:spPr>
          <a:xfrm>
            <a:off x="3143240" y="1285866"/>
            <a:ext cx="26003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向后走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</a:p>
        </p:txBody>
      </p:sp>
      <p:sp>
        <p:nvSpPr>
          <p:cNvPr id="5" name="矩形 4"/>
          <p:cNvSpPr/>
          <p:nvPr/>
        </p:nvSpPr>
        <p:spPr>
          <a:xfrm>
            <a:off x="3114692" y="2000246"/>
            <a:ext cx="26003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电梯下降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层</a:t>
            </a:r>
          </a:p>
        </p:txBody>
      </p:sp>
      <p:sp>
        <p:nvSpPr>
          <p:cNvPr id="6" name="矩形 5"/>
          <p:cNvSpPr/>
          <p:nvPr/>
        </p:nvSpPr>
        <p:spPr>
          <a:xfrm>
            <a:off x="3214678" y="2571750"/>
            <a:ext cx="26003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亏损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42924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你知道下面的温度表示的是什么意思吗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冰箱冷藏室的温度是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 ℃,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冷冻室的温度是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-12 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2714626"/>
            <a:ext cx="714380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冰箱冷藏室的温度是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℃，表示零上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冷冻室的温度是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℃，表示零下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129" y="1663760"/>
            <a:ext cx="8715436" cy="8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温度有零上温度、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摄氏度和零下温度。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20" y="733927"/>
            <a:ext cx="82153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÷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         =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÷4=                             ×       =     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÷      =                         +        =   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×      =                         ×        =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0772" y="92867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75907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04601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264305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288564" y="78580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75907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286248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5262253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2563120" y="78580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000232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206458" y="178593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428596" y="250031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1428728" y="250031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4286248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5286380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428596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1428728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4286248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5214942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500298" y="264318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357950" y="264318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2357422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6357950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如果水位升高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那么水位下降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应记作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水位不升不降时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水位变化记作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既不是正数也不是负数。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(3)-3 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-4 ℃(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填“高”或“低”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3714744" y="2118838"/>
            <a:ext cx="9862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43306" y="2786064"/>
            <a:ext cx="9862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57356" y="3429006"/>
            <a:ext cx="9862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7620" y="4071948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读出或写出下面的数。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负零点三写作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负一点零八写作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(3)-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(4)+90.03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 </a:t>
            </a:r>
          </a:p>
        </p:txBody>
      </p:sp>
      <p:sp>
        <p:nvSpPr>
          <p:cNvPr id="9" name="矩形 8"/>
          <p:cNvSpPr/>
          <p:nvPr/>
        </p:nvSpPr>
        <p:spPr>
          <a:xfrm>
            <a:off x="3929058" y="1571618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-0.3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6248" y="2143122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-1.08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8992" y="2786064"/>
            <a:ext cx="3214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负三分之二</a:t>
            </a:r>
          </a:p>
        </p:txBody>
      </p:sp>
      <p:sp>
        <p:nvSpPr>
          <p:cNvPr id="6" name="矩形 5"/>
          <p:cNvSpPr/>
          <p:nvPr/>
        </p:nvSpPr>
        <p:spPr>
          <a:xfrm>
            <a:off x="3643306" y="3429006"/>
            <a:ext cx="2428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正九十点零三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785918" y="278606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6439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把下面各数填入相应的圈内。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+2.8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    -20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-15.7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428992" y="135730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6000760" y="135730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926"/>
          <a:stretch>
            <a:fillRect/>
          </a:stretch>
        </p:blipFill>
        <p:spPr bwMode="auto">
          <a:xfrm>
            <a:off x="1071537" y="2571750"/>
            <a:ext cx="2704721" cy="2174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847"/>
          <a:stretch>
            <a:fillRect/>
          </a:stretch>
        </p:blipFill>
        <p:spPr bwMode="auto">
          <a:xfrm>
            <a:off x="4857752" y="2571750"/>
            <a:ext cx="2591978" cy="2174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89" y="2643188"/>
            <a:ext cx="2212917" cy="204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643188"/>
            <a:ext cx="2571768" cy="2048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454</Words>
  <Application>Microsoft Office PowerPoint</Application>
  <PresentationFormat>全屏显示(16:9)</PresentationFormat>
  <Paragraphs>136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314</cp:revision>
  <dcterms:created xsi:type="dcterms:W3CDTF">2018-12-06T02:32:00Z</dcterms:created>
  <dcterms:modified xsi:type="dcterms:W3CDTF">2020-11-30T01:01:26Z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