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71" r:id="rId6"/>
  </p:sldIdLst>
  <p:sldSz cx="9144000" cy="5143500" type="screen16x9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24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558106" y="2293323"/>
            <a:ext cx="4589718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·P105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1026" name="Picture 2" descr="D:\数学下册增值服务（人教版各种）\通用东西\封面图\人教六下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134183" y="751523"/>
            <a:ext cx="6654591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682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妈妈记录了陈东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0~10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岁的身高，根据下表中的数据绘制折线统计图。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7506" y="1344330"/>
            <a:ext cx="7485829" cy="100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1392" y="2182142"/>
            <a:ext cx="7514844" cy="27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6" name="RW95.EPS" descr="id:21475134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947" y="1302108"/>
            <a:ext cx="6130119" cy="2466329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20253" y="402980"/>
            <a:ext cx="533651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陈东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0~10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岁身高情况统计图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832" y="272415"/>
            <a:ext cx="75717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）陈东哪一年长得最快？长了多少厘米？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）收集、整理你自己的身高数据，利用方格纸绘制折线统计图，说一说你发现了什么。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84546" y="944416"/>
            <a:ext cx="563188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陈东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0~1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岁长得最快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长了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24 cm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　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94</Words>
  <Application>WPS 演示</Application>
  <PresentationFormat>全屏显示(16:9)</PresentationFormat>
  <Paragraphs>11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231</cp:revision>
  <dcterms:created xsi:type="dcterms:W3CDTF">2018-11-20T01:02:00Z</dcterms:created>
  <dcterms:modified xsi:type="dcterms:W3CDTF">2019-09-10T08:42:54Z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