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2" r:id="rId3"/>
    <p:sldId id="286" r:id="rId4"/>
    <p:sldId id="273" r:id="rId5"/>
    <p:sldId id="274" r:id="rId6"/>
    <p:sldId id="275" r:id="rId7"/>
    <p:sldId id="276" r:id="rId8"/>
    <p:sldId id="278" r:id="rId9"/>
    <p:sldId id="277" r:id="rId10"/>
    <p:sldId id="279" r:id="rId11"/>
    <p:sldId id="287" r:id="rId12"/>
    <p:sldId id="280" r:id="rId13"/>
    <p:sldId id="281" r:id="rId14"/>
    <p:sldId id="282" r:id="rId15"/>
    <p:sldId id="284" r:id="rId16"/>
    <p:sldId id="283" r:id="rId17"/>
    <p:sldId id="285" r:id="rId18"/>
    <p:sldId id="271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97402" y="2293323"/>
            <a:ext cx="6564619" cy="81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·P108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练习二十六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205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下面是某地区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7~15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岁男生、女生平均身高统计表。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7968" y="895757"/>
            <a:ext cx="6559296" cy="99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48256" y="1892474"/>
            <a:ext cx="4889754" cy="325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62568" y="641832"/>
            <a:ext cx="739474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某地区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7~15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岁男生、女生平均身高统计图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5" name="RW97.eps" descr="id:214751347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5302" y="1210457"/>
            <a:ext cx="4298733" cy="321747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120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）比较男生和女生的身高变化，你能得出什么结论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）把你的身高与平均值作比较，你有什么想法？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72474" y="916707"/>
            <a:ext cx="6213780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通过比较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发现该地区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7~15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岁的男、女生平均身高都随年龄的增加而增高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岁后女生的身高增长趋于平缓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增长速度要比男生慢。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88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记录你自己零用钱的收入、支出情况，并将你的统计结果分别用统计表、折线统计图的方式呈现出来。从中你能发现什么有价值的数学信息？你对自己有什么建议？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27748" y="2731652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88352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小组讨论：下面两组数据分别用条形统计图还是折线统计图表示更合适？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）五年级学生“五一”度假方式统计如下。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08001" y="3389174"/>
            <a:ext cx="657399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组数据呈现的是男生、女生“五一”度假的不同方式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只是比较每种度假方式男生、女生的人数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用条形统计图表示较合适。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1491" y="1887197"/>
            <a:ext cx="7498080" cy="132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4682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小组讨论：下面两组数据分别用条形统计图还是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折线统计图表示更合适？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）民主路小学学生“五一”参加旅游人数统计如下。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86329" y="3333754"/>
            <a:ext cx="692036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组数据呈现的是一年级至六年级男生、女生参加旅游的人数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意在对比各个年级男生、女生人数的变化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选择折线统计图较合适。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2011" y="1876321"/>
            <a:ext cx="7912608" cy="139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8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在报纸、杂志或者图书上找出一些折线统计图（包括复式的），贴在下面。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026386" y="246564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1450848"/>
            <a:ext cx="6693408" cy="16613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10590" y="3196345"/>
            <a:ext cx="7868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）说一说统计图表达的意思。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）可以用其他形式的统计图表示这些数据吗？为什么？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88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9.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小组合作调查一项你们感兴趣的事例，用统计表、统计图将统计的结果呈现出来，并说一说你能从数据中发现什么。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60947" y="310572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某小学一至六年级喜欢看科普读物的学生人数如右表。根据表中数据，制成折线统计图。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2656" y="1317684"/>
            <a:ext cx="3110484" cy="90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5776" y="2273873"/>
            <a:ext cx="7059168" cy="2845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6" name="RW96.EPS" descr="id:2147513464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7198" y="1469970"/>
            <a:ext cx="4316002" cy="2731154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62568" y="641832"/>
            <a:ext cx="739474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××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小学一至六年级喜欢看科普读物人数统计图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）四年级喜欢看科普读物的人数是多少？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）李阳所在年级喜欢看科普读物的人数排第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位，李阳是哪个年级的？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）你还能提出什么数学问题？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64511" y="79201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66837" y="1941947"/>
            <a:ext cx="130927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五年级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下面是我国农村居民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2005-2011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年年人均纯收入情况统计图。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1936" y="1478280"/>
            <a:ext cx="8132064" cy="310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）我国农村居民年人均纯收入呈现什么变化趋势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）你还能提出什么数学问题？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49020" y="1318489"/>
            <a:ext cx="65601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我国农村居民人均纯收入呈现逐年上升的趋势。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调查学校一至六年级学生近视的情况，完成右面的统计表，并在方格纸上绘制折线统计图。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5F8"/>
              </a:clrFrom>
              <a:clrTo>
                <a:srgbClr val="F1F5F8">
                  <a:alpha val="0"/>
                </a:srgbClr>
              </a:clrTo>
            </a:clrChange>
          </a:blip>
          <a:srcRect l="916" t="3433" r="1134" b="3719"/>
          <a:stretch>
            <a:fillRect/>
          </a:stretch>
        </p:blipFill>
        <p:spPr bwMode="auto">
          <a:xfrm>
            <a:off x="1748589" y="1660358"/>
            <a:ext cx="5317958" cy="1379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23638" y="3867725"/>
            <a:ext cx="11176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7007" y="956691"/>
            <a:ext cx="7482691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3883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）根据统计图，你能判断一年气温变化的趋势吗？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）有一种树莓的生长期为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个月，最适宜的生长温度为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7~10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℃，这种植物适合在哪个地方种植？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）小明住在乙地，他们一家要在“十一”黄金周去甲地旅游，你认为应该作哪些准备？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2037" y="819725"/>
            <a:ext cx="708661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月至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月气温逐渐升高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月至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月气温逐渐下降。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051963" y="1928089"/>
            <a:ext cx="126076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甲地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643</Words>
  <Application>WPS 演示</Application>
  <PresentationFormat>全屏显示(16:9)</PresentationFormat>
  <Paragraphs>48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256</cp:revision>
  <dcterms:created xsi:type="dcterms:W3CDTF">2018-11-20T01:02:00Z</dcterms:created>
  <dcterms:modified xsi:type="dcterms:W3CDTF">2019-09-10T09:00:44Z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