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77" r:id="rId3"/>
    <p:sldId id="275" r:id="rId4"/>
    <p:sldId id="279" r:id="rId5"/>
    <p:sldId id="280" r:id="rId6"/>
    <p:sldId id="281" r:id="rId7"/>
    <p:sldId id="282" r:id="rId8"/>
    <p:sldId id="271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324" y="-96"/>
      </p:cViewPr>
      <p:guideLst>
        <p:guide orient="horz" pos="16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656351" y="2293323"/>
            <a:ext cx="6099748" cy="819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·P88</a:t>
            </a:r>
            <a:r>
              <a:rPr lang="en-US" altLang="zh-CN" sz="3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89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练习二十一</a:t>
            </a:r>
          </a:p>
        </p:txBody>
      </p:sp>
      <p:pic>
        <p:nvPicPr>
          <p:cNvPr id="1026" name="Picture 2" descr="C:\Users\admin\Desktop\人教四下.png人教四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74401" y="751523"/>
            <a:ext cx="6574155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把      向右平移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格后得到的      涂上颜色。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44420" y="3403600"/>
            <a:ext cx="52882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8135" y="1323975"/>
            <a:ext cx="6193155" cy="17316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0820" y="366395"/>
            <a:ext cx="409575" cy="457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6970" y="366395"/>
            <a:ext cx="466725" cy="51435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分别画出将          向上平移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格、向左平移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格后得到的图形。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32865" y="1198245"/>
            <a:ext cx="24434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如下图所示。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9390" y="353060"/>
            <a:ext cx="590550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2935" y="1843405"/>
            <a:ext cx="5678805" cy="2093595"/>
          </a:xfrm>
          <a:prstGeom prst="rect">
            <a:avLst/>
          </a:prstGeom>
        </p:spPr>
      </p:pic>
      <p:pic>
        <p:nvPicPr>
          <p:cNvPr id="107" name="DD219.EPS" descr="id:2147486098;FounderCES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2935" y="2136140"/>
            <a:ext cx="5124450" cy="180086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430" y="1169035"/>
            <a:ext cx="8104505" cy="2379345"/>
          </a:xfrm>
          <a:prstGeom prst="rect">
            <a:avLst/>
          </a:prstGeom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涂色部分占整个图形的几分之几？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26490" y="2603500"/>
            <a:ext cx="62611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</a:p>
          <a:p>
            <a:pPr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124835" y="2630170"/>
            <a:ext cx="62611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</a:p>
          <a:p>
            <a:pPr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6373495" y="2603500"/>
            <a:ext cx="62611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</a:p>
          <a:p>
            <a:pPr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5400" y="904875"/>
            <a:ext cx="6553200" cy="3333750"/>
          </a:xfrm>
          <a:prstGeom prst="rect">
            <a:avLst/>
          </a:prstGeom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想一想，怎样才能算出下面图形的周长。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634105" y="4196715"/>
            <a:ext cx="444690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(10+5)×2=30(cm)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21030" y="272415"/>
            <a:ext cx="676783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说一说小动物们分别向哪个方向平移？平移多少格才能吃到它们喜欢的食物？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02310" y="1962785"/>
            <a:ext cx="117221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2654" y="1341456"/>
            <a:ext cx="4603115" cy="361061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先根据对称轴补全下面这个轴对称图形，再画出这个轴对称图形向右平移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格后的图形。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20470" y="1471295"/>
            <a:ext cx="234696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下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图所示。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8965" y="2116455"/>
            <a:ext cx="5128895" cy="2027555"/>
          </a:xfrm>
          <a:prstGeom prst="rect">
            <a:avLst/>
          </a:prstGeom>
        </p:spPr>
      </p:pic>
      <p:pic>
        <p:nvPicPr>
          <p:cNvPr id="109" name="DD221.EPS" descr="id:2147486112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EF8">
                  <a:alpha val="100000"/>
                </a:srgbClr>
              </a:clrFrom>
              <a:clrTo>
                <a:srgbClr val="FFFEF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3385" y="2116455"/>
            <a:ext cx="6045200" cy="238379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144</Words>
  <Application>WPS 演示</Application>
  <PresentationFormat>全屏显示(16:9)</PresentationFormat>
  <Paragraphs>21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250</cp:revision>
  <dcterms:created xsi:type="dcterms:W3CDTF">2018-11-20T01:02:00Z</dcterms:created>
  <dcterms:modified xsi:type="dcterms:W3CDTF">2019-11-04T05:16:06Z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