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77" r:id="rId3"/>
    <p:sldId id="275" r:id="rId4"/>
    <p:sldId id="279" r:id="rId5"/>
    <p:sldId id="280" r:id="rId6"/>
    <p:sldId id="281" r:id="rId7"/>
    <p:sldId id="282" r:id="rId8"/>
    <p:sldId id="271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324" y="-96"/>
      </p:cViewPr>
      <p:guideLst>
        <p:guide orient="horz" pos="16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885903" y="2293323"/>
            <a:ext cx="56364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·P84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练习二十</a:t>
            </a:r>
          </a:p>
        </p:txBody>
      </p:sp>
      <p:pic>
        <p:nvPicPr>
          <p:cNvPr id="1026" name="Picture 2" descr="C:\Users\admin\Desktop\人教四下.png人教四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4401" y="751523"/>
            <a:ext cx="6574155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剪下附页上的图形，先折一折，再画出下面图形的对称轴，看看能画几条。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74445" y="1307465"/>
            <a:ext cx="61976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如下图所示。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1320" y="1952625"/>
            <a:ext cx="5800725" cy="1238250"/>
          </a:xfrm>
          <a:prstGeom prst="rect">
            <a:avLst/>
          </a:prstGeom>
        </p:spPr>
      </p:pic>
      <p:pic>
        <p:nvPicPr>
          <p:cNvPr id="102" name="DD215.EPS" descr="id:2147486063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6900" y="1952625"/>
            <a:ext cx="3202305" cy="252730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剪下附页上的脸谱，贴在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空白处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646170" y="917575"/>
            <a:ext cx="2443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3245" y="1562735"/>
            <a:ext cx="5476875" cy="173355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像下面这样把一张纸连续对折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次，剪出来的是什么图案？对折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次呢？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489960" y="1304925"/>
            <a:ext cx="2443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7325" y="2082800"/>
            <a:ext cx="6508750" cy="171704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分别画出下面两个轴对称图形的另一半。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50950" y="826135"/>
            <a:ext cx="61976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如下图所示。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5130" y="1793240"/>
            <a:ext cx="5753100" cy="2038350"/>
          </a:xfrm>
          <a:prstGeom prst="rect">
            <a:avLst/>
          </a:prstGeom>
        </p:spPr>
      </p:pic>
      <p:pic>
        <p:nvPicPr>
          <p:cNvPr id="6" name="DD216.EPS" descr="id:2147486070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5130" y="1911350"/>
            <a:ext cx="5349240" cy="180213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9700" y="272415"/>
            <a:ext cx="72491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下面的图形各是从哪张纸上剪下来的？连一连。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50950" y="826135"/>
            <a:ext cx="61976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如下图所示。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3055" y="1471295"/>
            <a:ext cx="5534025" cy="2809875"/>
          </a:xfrm>
          <a:prstGeom prst="rect">
            <a:avLst/>
          </a:prstGeom>
        </p:spPr>
      </p:pic>
      <p:pic>
        <p:nvPicPr>
          <p:cNvPr id="104" name="i204.jpg" descr="id:2147486077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3050" y="1477010"/>
            <a:ext cx="5574030" cy="280416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你能画出下面图形的另一半吗？试一试。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51585" y="935355"/>
            <a:ext cx="61976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如图所示。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1530" y="1561465"/>
            <a:ext cx="4981575" cy="2238375"/>
          </a:xfrm>
          <a:prstGeom prst="rect">
            <a:avLst/>
          </a:prstGeom>
        </p:spPr>
      </p:pic>
      <p:pic>
        <p:nvPicPr>
          <p:cNvPr id="105" name="DD217.EPS" descr="id:2147486084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2FD">
                  <a:alpha val="100000"/>
                </a:srgbClr>
              </a:clrFrom>
              <a:clrTo>
                <a:srgbClr val="FFF2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5530" y="1672590"/>
            <a:ext cx="4472940" cy="212725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142</Words>
  <Application>WPS 演示</Application>
  <PresentationFormat>全屏显示(16:9)</PresentationFormat>
  <Paragraphs>16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247</cp:revision>
  <dcterms:created xsi:type="dcterms:W3CDTF">2018-11-20T01:02:00Z</dcterms:created>
  <dcterms:modified xsi:type="dcterms:W3CDTF">2019-11-04T05:13:50Z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