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5" r:id="rId4"/>
    <p:sldId id="271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144"/>
      </p:cViewPr>
      <p:guideLst>
        <p:guide orient="horz" pos="16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61213" y="2293323"/>
            <a:ext cx="431863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·P86</a:t>
            </a:r>
            <a:r>
              <a:rPr lang="zh-CN" altLang="en-US" sz="3600" b="1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画出平移后的图形。</a:t>
            </a:r>
            <a:endParaRPr 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0" y="1023620"/>
            <a:ext cx="6019800" cy="3095625"/>
          </a:xfrm>
          <a:prstGeom prst="rect">
            <a:avLst/>
          </a:prstGeom>
        </p:spPr>
      </p:pic>
      <p:pic>
        <p:nvPicPr>
          <p:cNvPr id="106" name="DD218.EPS" descr="id:214748609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4980" y="1023620"/>
            <a:ext cx="5419725" cy="271716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WPS 演示</Application>
  <PresentationFormat>全屏显示(16:9)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楷体</vt:lpstr>
      <vt:lpstr>微软雅黑</vt:lpstr>
      <vt:lpstr>Times New Roman</vt:lpstr>
      <vt:lpstr>华文隶书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240</cp:revision>
  <dcterms:created xsi:type="dcterms:W3CDTF">2018-11-20T01:02:00Z</dcterms:created>
  <dcterms:modified xsi:type="dcterms:W3CDTF">2019-11-03T08:01:01Z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