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75" r:id="rId4"/>
    <p:sldId id="277" r:id="rId5"/>
    <p:sldId id="271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144"/>
      </p:cViewPr>
      <p:guideLst>
        <p:guide orient="horz" pos="16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61213" y="2293323"/>
            <a:ext cx="431863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·P83</a:t>
            </a:r>
            <a:r>
              <a:rPr lang="zh-CN" altLang="en-US" sz="3600" b="1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\Desktop\人教四下.png人教四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401" y="751523"/>
            <a:ext cx="6574155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说一说，轴对称图形有哪些特点？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041775" y="1407160"/>
            <a:ext cx="2443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试一试，画出下面这个轴对称图形的另一半。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08100" y="917575"/>
            <a:ext cx="61976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如下图所示。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2005" y="1459865"/>
            <a:ext cx="4669790" cy="2853690"/>
          </a:xfrm>
          <a:prstGeom prst="rect">
            <a:avLst/>
          </a:prstGeom>
        </p:spPr>
      </p:pic>
      <p:pic>
        <p:nvPicPr>
          <p:cNvPr id="101" name="DD214.EPS" descr="id:214748605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6990" y="1610995"/>
            <a:ext cx="4154805" cy="255206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  <a:endParaRPr lang="zh-CN" altLang="en-US" sz="5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  <a:endParaRPr lang="zh-CN" altLang="en-US" sz="5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>全屏显示(16:9)</PresentationFormat>
  <Paragraphs>16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楷体</vt:lpstr>
      <vt:lpstr>微软雅黑</vt:lpstr>
      <vt:lpstr>Times New Roman</vt:lpstr>
      <vt:lpstr>华文隶书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238</cp:revision>
  <dcterms:created xsi:type="dcterms:W3CDTF">2018-11-20T01:02:00Z</dcterms:created>
  <dcterms:modified xsi:type="dcterms:W3CDTF">2019-11-03T07:44:57Z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