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73" r:id="rId3"/>
    <p:sldId id="27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76" autoAdjust="0"/>
    <p:restoredTop sz="94660"/>
  </p:normalViewPr>
  <p:slideViewPr>
    <p:cSldViewPr snapToGrid="0">
      <p:cViewPr varScale="1">
        <p:scale>
          <a:sx n="70" d="100"/>
          <a:sy n="70" d="100"/>
        </p:scale>
        <p:origin x="-869" y="-77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·P14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摆一摆，看一看。</a:t>
            </a:r>
          </a:p>
        </p:txBody>
      </p: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881803" y="2169160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个物体，从哪面看到的图形相同？从哪面看到的图形不同？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1325" y="1009015"/>
            <a:ext cx="5208270" cy="1287780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93850" y="3368040"/>
            <a:ext cx="6197600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这3个物体,从上面和左面看到的形状相同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endParaRPr 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从前面看到的形状不同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Microsoft Office PowerPoint</Application>
  <PresentationFormat>全屏显示(16:9)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IBM</cp:lastModifiedBy>
  <cp:revision>236</cp:revision>
  <dcterms:created xsi:type="dcterms:W3CDTF">2018-11-20T01:02:00Z</dcterms:created>
  <dcterms:modified xsi:type="dcterms:W3CDTF">2019-11-09T01:17:40Z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