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3" r:id="rId4"/>
    <p:sldId id="271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08" y="-144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461213" y="2293323"/>
            <a:ext cx="4318635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·P13</a:t>
            </a:r>
            <a:r>
              <a:rPr lang="zh-CN" altLang="en-US" sz="3600" b="1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  <a:endParaRPr lang="zh-CN" altLang="en-US" sz="36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\Desktop\人教四下.png人教四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4401" y="751523"/>
            <a:ext cx="6574155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下面的图形分别是小强从什么位置看到的？连一连。</a:t>
            </a:r>
            <a:endParaRPr 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4425" y="966470"/>
            <a:ext cx="3683635" cy="22072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1030" y="3173730"/>
            <a:ext cx="4670425" cy="150558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304415" y="4055745"/>
            <a:ext cx="3561080" cy="4260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019550" y="4099560"/>
            <a:ext cx="10795" cy="3600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392045" y="4066540"/>
            <a:ext cx="3561080" cy="3498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  <a:endParaRPr lang="zh-CN" altLang="en-US" sz="5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>
                  <a:lumMod val="75000"/>
                  <a:lumOff val="25000"/>
                </a:prstClr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  <a:endParaRPr lang="zh-CN" altLang="en-US" sz="5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>
                  <a:lumMod val="75000"/>
                  <a:lumOff val="25000"/>
                </a:prstClr>
              </a:solidFill>
              <a:effectLst>
                <a:glow rad="228600">
                  <a:srgbClr val="F79646">
                    <a:satMod val="175000"/>
                    <a:alpha val="40000"/>
                  </a:srgbClr>
                </a:glow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WPS 演示</Application>
  <PresentationFormat>全屏显示(16:9)</PresentationFormat>
  <Paragraphs>10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楷体</vt:lpstr>
      <vt:lpstr>微软雅黑</vt:lpstr>
      <vt:lpstr>Times New Roman</vt:lpstr>
      <vt:lpstr>华文隶书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234</cp:revision>
  <dcterms:created xsi:type="dcterms:W3CDTF">2018-11-20T01:02:00Z</dcterms:created>
  <dcterms:modified xsi:type="dcterms:W3CDTF">2019-10-30T04:54:54Z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