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3"/>
    <p:sldId id="269" r:id="rId4"/>
    <p:sldId id="277" r:id="rId5"/>
    <p:sldId id="272" r:id="rId6"/>
    <p:sldId id="275" r:id="rId7"/>
    <p:sldId id="274" r:id="rId8"/>
    <p:sldId id="281" r:id="rId9"/>
    <p:sldId id="276" r:id="rId10"/>
    <p:sldId id="282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71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144"/>
      </p:cViewPr>
      <p:guideLst>
        <p:guide orient="horz" pos="1717"/>
        <p:guide pos="27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pn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251856" y="2293323"/>
            <a:ext cx="673735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·P111</a:t>
            </a:r>
            <a:r>
              <a:rPr lang="en-US" sz="3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练习二十五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\Desktop\人教四下.png人教四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401" y="751523"/>
            <a:ext cx="6574155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6120" y="419100"/>
            <a:ext cx="689546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如果一个三角形的两条边分别长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，另一条边可能是几厘米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取整厘米数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？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020445" y="2137410"/>
            <a:ext cx="695007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可能是4 cm,5 cm,6 cm,7 cm,8 cm,9 cm,10 cm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(答案不唯一)。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7"/>
          <p:cNvSpPr txBox="1">
            <a:spLocks noChangeArrowheads="1"/>
          </p:cNvSpPr>
          <p:nvPr/>
        </p:nvSpPr>
        <p:spPr bwMode="auto">
          <a:xfrm>
            <a:off x="2820035" y="1397000"/>
            <a:ext cx="5932805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      ）个锐角，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      ）个锐角三角形。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      ）个钝角，（      ）个钝角三角形。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      ）个直角，（      ）个直角三角形。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在（      ）里填上适当的数。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194050" y="1397000"/>
            <a:ext cx="15627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654040" y="1397000"/>
            <a:ext cx="15627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325495" y="1950720"/>
            <a:ext cx="15627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285" y="1550035"/>
            <a:ext cx="2190750" cy="1447800"/>
          </a:xfrm>
          <a:prstGeom prst="rect">
            <a:avLst/>
          </a:prstGeom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5654040" y="1950720"/>
            <a:ext cx="15627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3325495" y="2505075"/>
            <a:ext cx="15627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5654040" y="2505075"/>
            <a:ext cx="15627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245" y="1064260"/>
            <a:ext cx="7629525" cy="3752850"/>
          </a:xfrm>
          <a:prstGeom prst="rect">
            <a:avLst/>
          </a:prstGeom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6120" y="419100"/>
            <a:ext cx="68954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看一看，连一连。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903345" y="2091055"/>
            <a:ext cx="1630680" cy="5346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534025" y="2091055"/>
            <a:ext cx="1630680" cy="5346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716020" y="2051050"/>
            <a:ext cx="3529330" cy="5880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03345" y="3799840"/>
            <a:ext cx="3488690" cy="764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427345" y="3799840"/>
            <a:ext cx="6350" cy="6705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716020" y="3802380"/>
            <a:ext cx="3435985" cy="668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6120" y="419100"/>
            <a:ext cx="689546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先补完下面这个轴对称图形，再画出向右平移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格后的图形。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8545" y="1617980"/>
            <a:ext cx="6786245" cy="2205990"/>
          </a:xfrm>
          <a:prstGeom prst="rect">
            <a:avLst/>
          </a:prstGeom>
        </p:spPr>
      </p:pic>
      <p:pic>
        <p:nvPicPr>
          <p:cNvPr id="115" name="DD227.EPS" descr="id:214748615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795" y="1726565"/>
            <a:ext cx="6563995" cy="209740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你能算出下面这幅小鱼图形的面积是多少吗？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886710" y="3799840"/>
            <a:ext cx="30060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2×3=6(cm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8375" y="1064260"/>
            <a:ext cx="6276975" cy="238125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李兵说得对吗？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402715" y="3211830"/>
            <a:ext cx="700405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不对。平均水深1.1 m,并不是说河的深度是1.1 m,可能有的地方比1.1 m浅,有的地方比1.1 m深,说明身高1.4 m下去游泳可能会有危险。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" name="图片 5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908685"/>
            <a:ext cx="5602605" cy="216281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下面是高阿姨收到的普通邮件和电子邮件的数量统计表，根据此表完成下面的统计图。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0710" y="1617980"/>
            <a:ext cx="4968875" cy="11855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0350" y="2803525"/>
            <a:ext cx="5649595" cy="198501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）哪年收到的普通邮件最多？哪年收到的电子邮件最多？两种邮件的数量有什么变化趋势？</a:t>
            </a:r>
            <a:endParaRPr 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）你还能提出什么数学问题？</a:t>
            </a:r>
            <a:endParaRPr 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068955" y="3064510"/>
            <a:ext cx="30060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下面是红星小学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月份的现金日记账，用计算器算出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结存金额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本月合计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158230" y="1617980"/>
            <a:ext cx="2190750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91600　84100　83580　69000　55330　42050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30520　17320　91600　74280　17320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3790" y="1765300"/>
            <a:ext cx="5044440" cy="296862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赵承羽同学参加跳远比赛的成绩如下：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801110" y="2867660"/>
            <a:ext cx="127762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171 cm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" name="图片 5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895" y="740410"/>
            <a:ext cx="5916295" cy="1687830"/>
          </a:xfrm>
          <a:prstGeom prst="rect">
            <a:avLst/>
          </a:prstGeom>
        </p:spPr>
      </p:pic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1077595" y="2313940"/>
            <a:ext cx="6988810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想一想，她的比赛成绩应该是多少？用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次的平均成绩合适吗？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508125" y="3365500"/>
            <a:ext cx="65582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(170+168+171+167+169)÷5=845÷5=169(cm)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572895" y="4010660"/>
            <a:ext cx="65582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不合适,因为跳远比赛是取成绩最好的一次作为比赛成绩。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6120" y="419100"/>
            <a:ext cx="738949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计算下面各题，并用两种方法验算。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419+387    2.84+3.76    16.32-7.95    100-74.5</a:t>
            </a:r>
            <a:endParaRPr 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80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64        105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28        884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26        1435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35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56565" y="1558925"/>
            <a:ext cx="2155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806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2180590" y="1558925"/>
            <a:ext cx="20859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6.6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952875" y="1558925"/>
            <a:ext cx="20859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8.37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09640" y="1558925"/>
            <a:ext cx="20859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25.5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91490" y="2626995"/>
            <a:ext cx="20859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5120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180590" y="2626995"/>
            <a:ext cx="20859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2940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952875" y="2626995"/>
            <a:ext cx="20859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34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038850" y="2626995"/>
            <a:ext cx="20859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41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713865" y="3799840"/>
            <a:ext cx="371856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(验算略)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3" grpId="0"/>
      <p:bldP spid="5" grpId="0"/>
      <p:bldP spid="6" grpId="0"/>
      <p:bldP spid="7" grpId="0"/>
      <p:bldP spid="4" grpId="0"/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18.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把一个等边三角形分成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个相等的小的等边三角形。在右边的图里画一画。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5995" y="2030095"/>
            <a:ext cx="1711960" cy="1426845"/>
          </a:xfrm>
          <a:prstGeom prst="rect">
            <a:avLst/>
          </a:prstGeom>
        </p:spPr>
      </p:pic>
      <p:pic>
        <p:nvPicPr>
          <p:cNvPr id="116" name="DD229.EPS" descr="id:214748616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8700" y="2021205"/>
            <a:ext cx="1659255" cy="14357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19.(1)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李逸只有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元，她能买哪两本书？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张波付给售货员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元，他可能买了哪两本书？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60095" y="1492885"/>
            <a:ext cx="529209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(1)15元可以买6.95元和7.39元的书　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6.95+7.39=14.34(元)　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也可以买6.95元和7.88元的书　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6.95+7.88=14.83(元)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445" y="1617980"/>
            <a:ext cx="2305685" cy="1617345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20470" y="3799840"/>
            <a:ext cx="808545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(2)他可能买7.39元和8.40元的书　7.39+8.40=15.79(元)　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也可能买7.39元和7.88元的书　7.39+7.88=15.27(元)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六年级同学分组参加课外兴趣小组，每人只能参加一个小组。科技类每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人一组，艺术类每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人一组，共有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名学生报名，正好分成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个组。参加科技类和艺术类的学生各有多少人？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76605" y="2600960"/>
            <a:ext cx="529209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假设9个组全是3人一组的艺术类　9×3=27(人)　37-27=10(人)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87830" y="3799840"/>
            <a:ext cx="650811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科技类:10÷(5-3)=5(组)　5×5=25(人)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0010" y="1676400"/>
            <a:ext cx="2532380" cy="1791335"/>
          </a:xfrm>
          <a:prstGeom prst="rect">
            <a:avLst/>
          </a:prstGeom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687830" y="4354830"/>
            <a:ext cx="650811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艺术类:9-5=4(组)　4×3=12(人)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在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里填上合适的数。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095" y="1291590"/>
            <a:ext cx="8386445" cy="214376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406775" y="2040890"/>
            <a:ext cx="1133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785745" y="2040890"/>
            <a:ext cx="1133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009775" y="1395730"/>
            <a:ext cx="1133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555115" y="2040890"/>
            <a:ext cx="1133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047115" y="2790190"/>
            <a:ext cx="1133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8039100" y="2040890"/>
            <a:ext cx="1133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310755" y="2040890"/>
            <a:ext cx="1133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6655435" y="1395730"/>
            <a:ext cx="1133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6177280" y="2040890"/>
            <a:ext cx="1133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521960" y="1395730"/>
            <a:ext cx="1133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6120" y="419100"/>
            <a:ext cx="816546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在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里填上合适的数。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(1)3.6+8.59+6.4=3.6+             +8.59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(2)(25.8+7.5)+2.5=             +(              +             )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(3)42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25=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(4)(125+70)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8=8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+8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(5)(b+20)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3=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+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63695" y="1025525"/>
            <a:ext cx="18891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6.4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665855" y="1573530"/>
            <a:ext cx="18891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25.8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293360" y="1555115"/>
            <a:ext cx="18891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7.5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83685" y="1143000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65855" y="1670685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79695" y="1670685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16370" y="1670685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47340" y="2218690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0550" y="2218690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88025" y="2218690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65855" y="2767330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46725" y="2767330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40685" y="3302000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17365" y="3302000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774690" y="3302000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216140" y="3302000"/>
            <a:ext cx="975995" cy="4140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6663690" y="1555115"/>
            <a:ext cx="18891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2.5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2940685" y="2084705"/>
            <a:ext cx="9759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42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4570730" y="2084705"/>
            <a:ext cx="9759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6052820" y="2084705"/>
            <a:ext cx="9759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25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3823335" y="2632710"/>
            <a:ext cx="9759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125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5687695" y="2656840"/>
            <a:ext cx="9759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8" name="TextBox 4"/>
          <p:cNvSpPr txBox="1">
            <a:spLocks noChangeArrowheads="1"/>
          </p:cNvSpPr>
          <p:nvPr/>
        </p:nvSpPr>
        <p:spPr bwMode="auto">
          <a:xfrm>
            <a:off x="3107690" y="3154680"/>
            <a:ext cx="9759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4620260" y="3188970"/>
            <a:ext cx="9759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918200" y="3181350"/>
            <a:ext cx="9759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7492365" y="3188970"/>
            <a:ext cx="9759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8780" y="1172210"/>
            <a:ext cx="6504940" cy="3640455"/>
          </a:xfrm>
          <a:prstGeom prst="rect">
            <a:avLst/>
          </a:prstGeom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6120" y="419100"/>
            <a:ext cx="68954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在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里填上适当的数，然后列出综合算式。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461895" y="2056130"/>
            <a:ext cx="11728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1040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70225" y="2971800"/>
            <a:ext cx="11728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20800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545590" y="4167505"/>
            <a:ext cx="357886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(160+880)×20=20800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5820410" y="2056130"/>
            <a:ext cx="11728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14260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669405" y="2917190"/>
            <a:ext cx="11728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460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904105" y="4167505"/>
            <a:ext cx="357886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550+(230×62÷31)=1010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974715" y="3778250"/>
            <a:ext cx="11728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1010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706755" y="1788160"/>
            <a:ext cx="6895465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）白菜比萝卜多卖多少钱？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）你还能提出其他数学问题并解答吗？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6120" y="419100"/>
            <a:ext cx="68954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王叔叔一天卖菜的收入如下表。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849120" y="2249170"/>
            <a:ext cx="48755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60.45-29.75=30.7(元)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996440" y="3541395"/>
            <a:ext cx="60940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(答案不唯一)王叔叔一天共收入多少元?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996440" y="4196715"/>
            <a:ext cx="60940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37.6+29.75+60.45=127.8(元)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9120" y="1064260"/>
            <a:ext cx="4610100" cy="72390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7"/>
          <p:cNvSpPr txBox="1">
            <a:spLocks noChangeArrowheads="1"/>
          </p:cNvSpPr>
          <p:nvPr/>
        </p:nvSpPr>
        <p:spPr bwMode="auto">
          <a:xfrm>
            <a:off x="706120" y="1064260"/>
            <a:ext cx="6146800" cy="230695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(1)0.015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里面有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个千分之一。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(2)4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个百分之一写成小数是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 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把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缩小到它的              是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 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(4)5.6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              是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0.056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6120" y="419100"/>
            <a:ext cx="68954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在（    ）里填上适当的数。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3126105" y="1064260"/>
            <a:ext cx="7607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15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4538980" y="1709420"/>
            <a:ext cx="122491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0.04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868545" y="2209165"/>
            <a:ext cx="95631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0.03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142490" y="2988945"/>
            <a:ext cx="107823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14" name="表格 13"/>
          <p:cNvGraphicFramePr/>
          <p:nvPr/>
        </p:nvGraphicFramePr>
        <p:xfrm>
          <a:off x="1979930" y="2637790"/>
          <a:ext cx="99949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490"/>
              </a:tblGrid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24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      )</a:t>
                      </a:r>
                      <a:endParaRPr lang="en-US" altLang="zh-CN" sz="24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/>
          <p:nvPr/>
        </p:nvGraphicFramePr>
        <p:xfrm>
          <a:off x="3220720" y="2074545"/>
          <a:ext cx="99949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9490"/>
              </a:tblGrid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24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en-US" altLang="zh-CN" sz="24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0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19835" y="160020"/>
            <a:ext cx="635127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用简便方法计算下面各题。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312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4+188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4                       101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87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135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2                             25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024890" y="118745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=(312+188)×4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024890" y="162052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=500×4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24890" y="205359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=2000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5082540" y="118745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=(100+1)×87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5082540" y="162052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=100×87+87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5082540" y="205359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=8787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024890" y="283845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=135×(50×2)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024890" y="327152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=135×100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024890" y="370459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=13500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082540" y="283845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=25×4×33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5082540" y="327152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=100×33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5082540" y="3704590"/>
            <a:ext cx="29171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=3300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2775" y="419100"/>
            <a:ext cx="69888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下面是四年级组男子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50m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接力赛成绩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单位：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，把表填完。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985" y="1617980"/>
            <a:ext cx="7582535" cy="2282825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378065" y="1988820"/>
            <a:ext cx="15627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34.17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378065" y="2437130"/>
            <a:ext cx="15627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33.96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378065" y="2844800"/>
            <a:ext cx="15627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34.06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7378065" y="3255645"/>
            <a:ext cx="15627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34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6120" y="419100"/>
            <a:ext cx="70294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求下面各角的度数。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913130" y="2807970"/>
            <a:ext cx="31457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∠1=90°-60°=30°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8865" y="1226185"/>
            <a:ext cx="2333625" cy="1409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8920" y="1064260"/>
            <a:ext cx="3676650" cy="1571625"/>
          </a:xfrm>
          <a:prstGeom prst="rect">
            <a:avLst/>
          </a:prstGeom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913130" y="3335655"/>
            <a:ext cx="31457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∠2=90°-60°=30°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498340" y="2807970"/>
            <a:ext cx="279781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∠1=180°-20°-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(180°-53°)=33°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2236</Words>
  <Application>WPS 演示</Application>
  <PresentationFormat>全屏显示(16:9)</PresentationFormat>
  <Paragraphs>265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楷体</vt:lpstr>
      <vt:lpstr>微软雅黑</vt:lpstr>
      <vt:lpstr>Times New Roman</vt:lpstr>
      <vt:lpstr>华文隶书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293</cp:revision>
  <dcterms:created xsi:type="dcterms:W3CDTF">2018-11-20T01:02:00Z</dcterms:created>
  <dcterms:modified xsi:type="dcterms:W3CDTF">2019-11-03T13:15:56Z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