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73" r:id="rId3"/>
    <p:sldId id="274" r:id="rId4"/>
    <p:sldId id="285" r:id="rId5"/>
    <p:sldId id="286" r:id="rId6"/>
    <p:sldId id="275" r:id="rId7"/>
    <p:sldId id="283" r:id="rId8"/>
    <p:sldId id="276" r:id="rId9"/>
    <p:sldId id="287" r:id="rId10"/>
    <p:sldId id="282" r:id="rId11"/>
    <p:sldId id="288" r:id="rId12"/>
    <p:sldId id="289" r:id="rId13"/>
    <p:sldId id="290" r:id="rId14"/>
    <p:sldId id="291" r:id="rId15"/>
    <p:sldId id="292" r:id="rId16"/>
    <p:sldId id="293" r:id="rId17"/>
    <p:sldId id="295" r:id="rId18"/>
    <p:sldId id="296" r:id="rId19"/>
    <p:sldId id="297" r:id="rId20"/>
    <p:sldId id="294" r:id="rId21"/>
    <p:sldId id="298" r:id="rId22"/>
    <p:sldId id="299" r:id="rId23"/>
    <p:sldId id="300" r:id="rId24"/>
    <p:sldId id="271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13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735072" y="2293323"/>
            <a:ext cx="65646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·P111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114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练习二十三</a:t>
            </a:r>
          </a:p>
        </p:txBody>
      </p:sp>
      <p:pic>
        <p:nvPicPr>
          <p:cNvPr id="2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9.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1468" y="1385455"/>
            <a:ext cx="34766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96836" y="2029230"/>
            <a:ext cx="2833559" cy="810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 descr="C:\Users\lenovop\Desktop\图片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62332" y="1556400"/>
            <a:ext cx="2577163" cy="2977499"/>
          </a:xfrm>
          <a:prstGeom prst="rect">
            <a:avLst/>
          </a:prstGeom>
          <a:noFill/>
        </p:spPr>
      </p:pic>
      <p:pic>
        <p:nvPicPr>
          <p:cNvPr id="5127" name="Picture 7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r="67294"/>
          <a:stretch>
            <a:fillRect/>
          </a:stretch>
        </p:blipFill>
        <p:spPr bwMode="auto">
          <a:xfrm flipH="1">
            <a:off x="1052944" y="1297418"/>
            <a:ext cx="928688" cy="100676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748905" y="2974989"/>
            <a:ext cx="333405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16:15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23565" y="314387"/>
            <a:ext cx="68133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美术老师假期去写生，要乘坐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17:00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开往长沙的火车。他从家到火车站乘公共汽车需要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分钟，从进站到通过检票口需要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分钟。他最迟什么时候必须从家出发？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60476"/>
            <a:ext cx="9119676" cy="1718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写出剪头所指的小数。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924153" y="1374383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0.4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004808" y="1374383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213790" y="1374383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2.6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6106160" y="1374383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3.9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357958" y="1374383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4.7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3194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11.</a:t>
            </a: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1.4-0.8            7.8+0.5           3.8-1.9</a:t>
            </a: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6+0.6              5.3-1.7            4.6+2.7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952611" y="809826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=0.6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104278" y="809826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=8.3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6128372" y="809826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=1.9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1846965" y="1425152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=6.6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4100511" y="1425152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=3.6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6165244" y="1425152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=7.3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45390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12.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801063" y="3389404"/>
            <a:ext cx="333405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1.6-0.8=0.8(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千米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20126" y="2696960"/>
            <a:ext cx="645390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小牛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分钟走了多远？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0570" y="647268"/>
            <a:ext cx="6699539" cy="209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45390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12.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440844" y="1602167"/>
            <a:ext cx="333405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3.2-1.6=1.6(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千米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15326" y="1020560"/>
            <a:ext cx="6453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小兔家和小鹿家相距多远？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你还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能提出其他数学问题并解答吗？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302297" y="2807512"/>
            <a:ext cx="48466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小鹿家和小马家相距多远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?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2288443" y="3555658"/>
            <a:ext cx="4846647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7.8-3.2=4.6(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千米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453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你参加过几次学校组织的体检？视力怎样？请你选择三年级和五年级各一个班，填写统计表。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4961" y="1612944"/>
            <a:ext cx="871802" cy="125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52575" y="1122219"/>
            <a:ext cx="1171484" cy="182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25312" y="2862264"/>
            <a:ext cx="67246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15327" y="465864"/>
            <a:ext cx="68263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视力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以上的，三年级有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人，五年级有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视力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，三年级有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人，五年级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(3)5.0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的视力是正常的，低于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的三年级有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人，五年级有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人。你想对这些同学说什么？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806007" y="313694"/>
            <a:ext cx="4846647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1136" y="1071563"/>
            <a:ext cx="34290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15327" y="465864"/>
            <a:ext cx="68263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视力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以上的，三年级有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人，五年级有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视力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，三年级有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人，五年级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(3)5.0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的视力是正常的，低于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的三年级有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人，五年级有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人。你想对这些同学说什么？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11752" y="466094"/>
            <a:ext cx="77341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43315" y="1006422"/>
            <a:ext cx="773411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170188" y="1574457"/>
            <a:ext cx="773411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01751" y="2114785"/>
            <a:ext cx="773411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318624" y="3237003"/>
            <a:ext cx="773411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34114" y="3250857"/>
            <a:ext cx="773411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44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704080" y="4220676"/>
            <a:ext cx="4846647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平时要保护好眼睛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少看电视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319433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口算。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49624" y="1150956"/>
            <a:ext cx="84716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30×50=         210÷7=        440-70=           180+50=</a:t>
            </a: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39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3=           240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4=        260+500=        300-40=</a:t>
            </a: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25+7=           84-65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450÷5=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17×4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</a:t>
            </a: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41-6=            59+34=        14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50=            84÷4=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583059" y="1091180"/>
            <a:ext cx="149631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1500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550812" y="1091180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5666482" y="1091180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370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7916623" y="1091180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230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533753" y="1678370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3568741" y="1678370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960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5818882" y="1678370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760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853870" y="1678370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260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529270" y="2211769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32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3523917" y="2211769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19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5679929" y="2211769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7647682" y="2211769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68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1466518" y="2848262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3555295" y="2848262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5576836" y="2848262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700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7647682" y="2848262"/>
            <a:ext cx="14963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6473" y="479719"/>
            <a:ext cx="69843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14.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豆腐店有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袋黄豆，每袋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千克。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千克黄豆能做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千克豆腐。这些黄豆能做多少千克豆腐？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055388" y="1879259"/>
            <a:ext cx="4846647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10×50×4=2000(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564" y="1715267"/>
            <a:ext cx="4774190" cy="229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6473" y="479719"/>
            <a:ext cx="69843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库房里有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48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台冰箱，一辆货车一次送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台，每天送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次。这些冰箱多少天能够送完？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055388" y="1879259"/>
            <a:ext cx="4846647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48÷4÷2=6(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天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3" y="1704109"/>
            <a:ext cx="35337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6473" y="479719"/>
            <a:ext cx="69843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16. 2010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年世界男篮锦标赛小组赛共分为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个组，每组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个队。一共有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288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名运动员参加比赛，每个队有多少名运动员？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027679" y="2239477"/>
            <a:ext cx="4846647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288÷4÷6=12(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6473" y="479719"/>
            <a:ext cx="69843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17. 5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箱蜜蜂一年可以酿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375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千克蜂蜜。照这样计算，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箱蜜蜂一年可以酿多少蜂蜜？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027679" y="2239477"/>
            <a:ext cx="4846647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375÷5×24=1800(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2291" name="Picture 3" descr="C:\Users\lenovop\Desktop\图片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3038" y="1493260"/>
            <a:ext cx="3209925" cy="1990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计算。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8" name="Picture 4" descr="C:\Users\lenovop\Desktop\图片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678" y="988079"/>
            <a:ext cx="8256587" cy="2333625"/>
          </a:xfrm>
          <a:prstGeom prst="rect">
            <a:avLst/>
          </a:prstGeom>
          <a:noFill/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619353" y="1499074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=176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71753" y="2552427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=63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094047" y="2005580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3349105" y="1283921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38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4254540" y="1947309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5248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5361681" y="1602167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4140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6374693" y="2252108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5846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7239786" y="1395978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2775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一只山雀一个星期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吃掉了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665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只害虫，平均每天吃掉多少只？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296187" y="2337274"/>
            <a:ext cx="429778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665÷7=95(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只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8737" y="1287276"/>
            <a:ext cx="368617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一个单位有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620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人到温泉山庄度假。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辆大客车能载客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辆大客车能一次送走这些人吗？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892340" y="3753697"/>
            <a:ext cx="27603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58×11=638(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5012" y="1443901"/>
            <a:ext cx="5633423" cy="23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801386" y="3785074"/>
            <a:ext cx="2760341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638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&gt;620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963620" y="4322357"/>
            <a:ext cx="296653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能一次运走。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在下面的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里，最大能填几？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00952" y="1177850"/>
            <a:ext cx="7543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19&lt;600      69×(              )&lt;5600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379319" y="1184901"/>
            <a:ext cx="2079835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429328" y="1162490"/>
            <a:ext cx="2079835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453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先估计一下自己家的床面、电视机屏幕、房间地面的大小，再测量并计算。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801063" y="3389404"/>
            <a:ext cx="333405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8128" y="1385888"/>
            <a:ext cx="71723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一个正方形的养鱼池，边长是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米。它的水面是多少平方米？周长是多少米？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390724" y="1741935"/>
            <a:ext cx="333405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15×15=225(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平方米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87706" y="2503935"/>
            <a:ext cx="333405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15×4=60(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25705" y="3543025"/>
            <a:ext cx="59497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面积是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225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平方米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周长是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8.(1)3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=(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个月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=(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(2)7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天；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时是下午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时。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小华每天早上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时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分到校，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时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分放学回家；下午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时到校，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16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时放学回家。他全天在校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448153" y="293729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440734" y="307992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301865" y="814089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5261032" y="826721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1455922" y="2473781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2812445" y="2475003"/>
            <a:ext cx="15590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832</Words>
  <Application>WPS 演示</Application>
  <PresentationFormat>全屏显示(16:9)</PresentationFormat>
  <Paragraphs>116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335</cp:revision>
  <dcterms:created xsi:type="dcterms:W3CDTF">2018-11-20T01:02:00Z</dcterms:created>
  <dcterms:modified xsi:type="dcterms:W3CDTF">2019-11-05T09:20:44Z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