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74" r:id="rId4"/>
    <p:sldId id="285" r:id="rId5"/>
    <p:sldId id="286" r:id="rId6"/>
    <p:sldId id="275" r:id="rId7"/>
    <p:sldId id="276" r:id="rId8"/>
    <p:sldId id="282" r:id="rId9"/>
    <p:sldId id="283" r:id="rId10"/>
    <p:sldId id="271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909884" y="2293323"/>
            <a:ext cx="56380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P109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319433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下面是一幅社区示意图。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2710" y="762840"/>
            <a:ext cx="52482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2647" y="1002086"/>
            <a:ext cx="6705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按方位说一说，小清家的周围有什么。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296187" y="2552427"/>
            <a:ext cx="732337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健身园在小清家的西北边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饭店和商店在小清家的北边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加油站在小清家的东北边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公园在小清家的西边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医院在小清家的东边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图书馆在小清家的西南边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东方广场在小清家的南边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学校在小清家的东南边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图书馆的开馆时间如图，一天共开放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小时。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264375" y="2727239"/>
            <a:ext cx="429778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16:30-8:30=8(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638" y="1484778"/>
            <a:ext cx="19431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11095" y="1532124"/>
            <a:ext cx="26479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66270"/>
          <a:stretch>
            <a:fillRect/>
          </a:stretch>
        </p:blipFill>
        <p:spPr bwMode="auto">
          <a:xfrm>
            <a:off x="6333566" y="1309817"/>
            <a:ext cx="1196788" cy="12580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5603" b="27077"/>
          <a:stretch>
            <a:fillRect/>
          </a:stretch>
        </p:blipFill>
        <p:spPr bwMode="auto">
          <a:xfrm>
            <a:off x="1559299" y="1800505"/>
            <a:ext cx="4317065" cy="92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健身园是长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米、宽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米的长方形。占地多少平方米？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11541" y="1893521"/>
            <a:ext cx="120496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5610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6" name="Picture 4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705" r="64428"/>
          <a:stretch>
            <a:fillRect/>
          </a:stretch>
        </p:blipFill>
        <p:spPr bwMode="auto">
          <a:xfrm>
            <a:off x="6884894" y="1417393"/>
            <a:ext cx="1237129" cy="125801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3394"/>
          <a:stretch>
            <a:fillRect/>
          </a:stretch>
        </p:blipFill>
        <p:spPr bwMode="auto">
          <a:xfrm>
            <a:off x="4356847" y="984718"/>
            <a:ext cx="270790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13696" y="2657027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找一张公园的示意图，同桌互相说一说公园设施的位置。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035341" y="3740250"/>
            <a:ext cx="120496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lenovop\Desktop\图片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967" y="657961"/>
            <a:ext cx="6806269" cy="2246603"/>
          </a:xfrm>
          <a:prstGeom prst="rect">
            <a:avLst/>
          </a:prstGeom>
          <a:noFill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2. 3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个家庭半年用电情况如下表。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17811" y="3262144"/>
            <a:ext cx="5779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将上表填完整。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4800" y="3008500"/>
            <a:ext cx="30956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66786"/>
          <a:stretch>
            <a:fillRect/>
          </a:stretch>
        </p:blipFill>
        <p:spPr bwMode="auto">
          <a:xfrm>
            <a:off x="7005918" y="3307331"/>
            <a:ext cx="1196788" cy="1277555"/>
          </a:xfrm>
          <a:prstGeom prst="rect">
            <a:avLst/>
          </a:prstGeom>
          <a:noFill/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815247" y="1572829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191329" y="1550418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815247" y="1985206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6191329" y="1962794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815247" y="2330347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191329" y="2334829"/>
            <a:ext cx="9625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王芳家去年平均每个月用水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吨，全年水费一共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元。每吨水多少钱？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44906" y="2628626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540÷12÷9=5(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下面是李明和陈东最近四年的体重统计表。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554941" y="3543026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29.8-22.7=7.1(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7861" y="927846"/>
            <a:ext cx="4703280" cy="165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86802" y="2697368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李明从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岁到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岁，体重增加了多少千克？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453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李明的体重哪一年比上一年增加得最多？增加了多少？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你还能提出其他数学问题并解答吗？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62517" y="1297368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31023" y="1297368"/>
            <a:ext cx="333405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27.5-24.6=2.9(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367116" y="2570355"/>
            <a:ext cx="601531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如陈东从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体重增加了多少千克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?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097739" y="3946438"/>
            <a:ext cx="601531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28.8-23.5=5.3(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325</Words>
  <Application>WPS 演示</Application>
  <PresentationFormat>全屏显示(16:9)</PresentationFormat>
  <Paragraphs>34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304</cp:revision>
  <dcterms:created xsi:type="dcterms:W3CDTF">2018-11-20T01:02:00Z</dcterms:created>
  <dcterms:modified xsi:type="dcterms:W3CDTF">2019-11-05T08:01:40Z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