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74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589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P101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可以组成多少个没有重复数字的两位数？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62673" y="2066702"/>
            <a:ext cx="51718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块巧克力全部分给小丽、小明、小红，每人至少分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块。有多少种分法？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62673" y="2066702"/>
            <a:ext cx="51718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8824" y="1696773"/>
            <a:ext cx="3001496" cy="234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69</Words>
  <Application>WPS 演示</Application>
  <PresentationFormat>全屏显示(16:9)</PresentationFormat>
  <Paragraphs>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245</cp:revision>
  <dcterms:created xsi:type="dcterms:W3CDTF">2018-11-20T01:02:00Z</dcterms:created>
  <dcterms:modified xsi:type="dcterms:W3CDTF">2019-11-05T07:04:12Z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