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74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6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589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P103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个人每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个人通一次电话，一共要通多少次电话？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197144" y="3626561"/>
            <a:ext cx="51718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5790" y="1384767"/>
            <a:ext cx="69151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每次取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75167" y="2927314"/>
            <a:ext cx="796883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246" y="1115914"/>
            <a:ext cx="4428564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Users\lenovop\Desktop\图片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8574" y="0"/>
            <a:ext cx="2894383" cy="2443618"/>
          </a:xfrm>
          <a:prstGeom prst="rect">
            <a:avLst/>
          </a:prstGeom>
          <a:noFill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5438" y="2267062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取出的钱共有哪几种情况？请写出来。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63</Words>
  <Application>WPS 演示</Application>
  <PresentationFormat>全屏显示(16:9)</PresentationFormat>
  <Paragraphs>11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249</cp:revision>
  <dcterms:created xsi:type="dcterms:W3CDTF">2018-11-20T01:02:00Z</dcterms:created>
  <dcterms:modified xsi:type="dcterms:W3CDTF">2019-11-05T07:15:51Z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