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6" r:id="rId2"/>
    <p:sldId id="273" r:id="rId3"/>
    <p:sldId id="274" r:id="rId4"/>
    <p:sldId id="275" r:id="rId5"/>
    <p:sldId id="276" r:id="rId6"/>
    <p:sldId id="277" r:id="rId7"/>
    <p:sldId id="278" r:id="rId8"/>
    <p:sldId id="279" r:id="rId9"/>
    <p:sldId id="280" r:id="rId10"/>
    <p:sldId id="281" r:id="rId11"/>
    <p:sldId id="282" r:id="rId12"/>
    <p:sldId id="271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FBD"/>
    <a:srgbClr val="FFBD8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0176" autoAdjust="0"/>
    <p:restoredTop sz="94660"/>
  </p:normalViewPr>
  <p:slideViewPr>
    <p:cSldViewPr snapToGrid="0">
      <p:cViewPr varScale="1">
        <p:scale>
          <a:sx n="71" d="100"/>
          <a:sy n="71" d="100"/>
        </p:scale>
        <p:origin x="-324" y="-96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pic>
        <p:nvPicPr>
          <p:cNvPr id="16" name="图片 15" descr="图片77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68" y="10137"/>
            <a:ext cx="1889604" cy="646123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1735072" y="2306770"/>
            <a:ext cx="6564619" cy="8194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单元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·P104</a:t>
            </a:r>
            <a:r>
              <a:rPr lang="en-US" altLang="zh-CN" sz="36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~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105</a:t>
            </a: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练习二十二</a:t>
            </a:r>
          </a:p>
        </p:txBody>
      </p:sp>
      <p:pic>
        <p:nvPicPr>
          <p:cNvPr id="2" name="Picture 2" descr="D:\数学下册增值服务（人教版各种）\通用东西\封面图\人教三下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38213" y="759836"/>
            <a:ext cx="6656387" cy="132238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9.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按下面的要去，用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7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6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这几个数字写出没有重复数字的小数。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(1)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小于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而小数部分是三位的小数。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(2)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大于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7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而小数部分是三位的小数。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259106" y="1891889"/>
            <a:ext cx="3953435" cy="113710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0.576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0.567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0.657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0.675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0.756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0.765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398059" y="3577253"/>
            <a:ext cx="3953435" cy="11137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7.056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7.065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7.605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7.650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7.560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7.506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10.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从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100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到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300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的数中，有多少个十位和个位相同的数？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133165" y="2107042"/>
            <a:ext cx="3953435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个</a:t>
            </a: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1.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唐僧师徒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人坐在椅子上。如果唐僧的位置不变，其他人可以任意换位置，一共有多少种坐法？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780286" y="2631479"/>
            <a:ext cx="517184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6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种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6494" y="1708617"/>
            <a:ext cx="4314825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2.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用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、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、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7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、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9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组成没有重复数字的两位数，能组成多少个个位是单数的两位数？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442447" y="2039808"/>
            <a:ext cx="107576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9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个</a:t>
            </a: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3.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右图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个分类垃圾桶排成一排，其中“其他垃圾”桶不能摆在最左边，这样的摆法一共有多少种？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761565" y="2375984"/>
            <a:ext cx="1492623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18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种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47565" y="1871328"/>
            <a:ext cx="4732525" cy="1717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4.</a:t>
            </a: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133165" y="4043419"/>
            <a:ext cx="1492623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8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张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936376" y="3611768"/>
            <a:ext cx="3896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一共要拍多少张照片？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14400" y="393403"/>
            <a:ext cx="6884894" cy="3319229"/>
            <a:chOff x="914400" y="393403"/>
            <a:chExt cx="6884894" cy="3319229"/>
          </a:xfrm>
        </p:grpSpPr>
        <p:pic>
          <p:nvPicPr>
            <p:cNvPr id="3075" name="Picture 3" descr="C:\Users\lenovop\Desktop\图片1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238408" y="537882"/>
              <a:ext cx="6560886" cy="3174750"/>
            </a:xfrm>
            <a:prstGeom prst="rect">
              <a:avLst/>
            </a:prstGeom>
            <a:noFill/>
          </p:spPr>
        </p:pic>
        <p:pic>
          <p:nvPicPr>
            <p:cNvPr id="3076" name="Picture 4" descr="D:\数学下册增值服务（人教版各种）\通用东西\数学人教换图（小天使替换）\人教四色.tif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l="63948"/>
            <a:stretch>
              <a:fillRect/>
            </a:stretch>
          </p:blipFill>
          <p:spPr bwMode="auto">
            <a:xfrm>
              <a:off x="2645932" y="493059"/>
              <a:ext cx="1357650" cy="1335180"/>
            </a:xfrm>
            <a:prstGeom prst="rect">
              <a:avLst/>
            </a:prstGeom>
            <a:noFill/>
          </p:spPr>
        </p:pic>
        <p:pic>
          <p:nvPicPr>
            <p:cNvPr id="10" name="Picture 4" descr="D:\数学下册增值服务（人教版各种）\通用东西\数学人教换图（小天使替换）\人教四色.tif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66842"/>
            <a:stretch>
              <a:fillRect/>
            </a:stretch>
          </p:blipFill>
          <p:spPr bwMode="auto">
            <a:xfrm flipH="1">
              <a:off x="914400" y="393403"/>
              <a:ext cx="1748117" cy="1869219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5.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右图中一共有多少个长方形？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761565" y="2375984"/>
            <a:ext cx="1492623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9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个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33147" y="1191466"/>
            <a:ext cx="2781300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5.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从鸟岛到狮虎山，共有多少条路线？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918013" y="3599666"/>
            <a:ext cx="1492623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8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条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3376" y="1134875"/>
            <a:ext cx="8124825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7.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甲、乙、丙、丁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个人参加乒乓球小组赛，每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个人比赛一场，一共要比赛多少场？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442447" y="2039808"/>
            <a:ext cx="1075765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6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场</a:t>
            </a: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8.</a:t>
            </a: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6952130" y="2322196"/>
            <a:ext cx="1492623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6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种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954740" y="2280509"/>
            <a:ext cx="666974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(1)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小明想从中任选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本，共有多少种选法？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(2)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小明想选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《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数学家的故事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》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本其他的书分别送给小红和小丽，共有多少种送法？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06069" y="516649"/>
            <a:ext cx="5805767" cy="1566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6445624" y="3429337"/>
            <a:ext cx="1492623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6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种</a:t>
            </a: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317</Words>
  <Application>WPS 演示</Application>
  <PresentationFormat>全屏显示(16:9)</PresentationFormat>
  <Paragraphs>35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266</cp:revision>
  <dcterms:created xsi:type="dcterms:W3CDTF">2018-11-20T01:02:00Z</dcterms:created>
  <dcterms:modified xsi:type="dcterms:W3CDTF">2019-11-05T10:34:31Z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