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73" r:id="rId3"/>
    <p:sldId id="274" r:id="rId4"/>
    <p:sldId id="271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176" autoAdjust="0"/>
    <p:restoredTop sz="94660"/>
  </p:normalViewPr>
  <p:slideViewPr>
    <p:cSldViewPr snapToGrid="0">
      <p:cViewPr varScale="1">
        <p:scale>
          <a:sx n="71" d="100"/>
          <a:sy n="71" d="100"/>
        </p:scale>
        <p:origin x="-324" y="-96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461213" y="2293323"/>
            <a:ext cx="458971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P102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做一做</a:t>
            </a:r>
            <a:endParaRPr lang="zh-CN" altLang="en-US" sz="36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2" descr="D:\数学下册增值服务（人教版各种）\通用东西\封面图\人教三下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8213" y="759836"/>
            <a:ext cx="6656387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拉动纸条，看看可以组成哪些两位数，记录下来。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430661" y="1797761"/>
            <a:ext cx="3786798" cy="1113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48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98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69106" y="1443317"/>
            <a:ext cx="15240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lenovop\Desktop\图片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1553" y="785814"/>
            <a:ext cx="5110317" cy="2374246"/>
          </a:xfrm>
          <a:prstGeom prst="rect">
            <a:avLst/>
          </a:prstGeom>
          <a:noFill/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下面的早餐有多少种不同的搭配？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385402" y="3666903"/>
            <a:ext cx="275137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种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2052" name="Picture 4" descr="D:\数学下册增值服务（人教版各种）\通用东西\数学人教换图（小天使替换）\人教四色.t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62658"/>
          <a:stretch>
            <a:fillRect/>
          </a:stretch>
        </p:blipFill>
        <p:spPr bwMode="auto">
          <a:xfrm>
            <a:off x="6373906" y="1311648"/>
            <a:ext cx="1366104" cy="129708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44</Words>
  <Application>WPS 演示</Application>
  <PresentationFormat>全屏显示(16:9)</PresentationFormat>
  <Paragraphs>9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249</cp:revision>
  <dcterms:created xsi:type="dcterms:W3CDTF">2018-11-20T01:02:00Z</dcterms:created>
  <dcterms:modified xsi:type="dcterms:W3CDTF">2019-11-05T07:11:08Z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