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69" r:id="rId4"/>
    <p:sldId id="275" r:id="rId5"/>
    <p:sldId id="274" r:id="rId6"/>
    <p:sldId id="276" r:id="rId7"/>
    <p:sldId id="277" r:id="rId8"/>
    <p:sldId id="281" r:id="rId9"/>
    <p:sldId id="279" r:id="rId10"/>
    <p:sldId id="278" r:id="rId11"/>
    <p:sldId id="282" r:id="rId12"/>
    <p:sldId id="283" r:id="rId13"/>
    <p:sldId id="284" r:id="rId14"/>
    <p:sldId id="271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324" y="-6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5173211" cy="81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·P38</a:t>
            </a:r>
            <a:r>
              <a:rPr lang="en-US" altLang="zh-CN" sz="3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练习八</a:t>
            </a: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6471" y="424813"/>
            <a:ext cx="8395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大多数爸爸每天工作和做家务的时间是（           ）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小时。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大多数妈妈每天工作和做家务的时间是（                 ）小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时。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看到这个统计结果，你有什么感受？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473723" y="449078"/>
            <a:ext cx="227297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8~10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365445" y="1488385"/>
            <a:ext cx="18701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小时以上</a:t>
            </a: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220463" y="3604667"/>
            <a:ext cx="18701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1999" y="272415"/>
            <a:ext cx="6879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请在三年级和五年级各选一个班，统计一下这两个班同学每天完成家庭作业所用的时间。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7807" y="1537853"/>
            <a:ext cx="318301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2529" y="3447476"/>
            <a:ext cx="5099587" cy="111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1999" y="272415"/>
            <a:ext cx="68795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三年级大多数同学每天完成作业的时间大约在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  ）。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五年级大多数同学每天完成作业的时间大约在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        ）。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从你的统计中，你发现了什么？有什么感想？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56508" y="3888449"/>
            <a:ext cx="1413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1999" y="272415"/>
            <a:ext cx="6879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在班里选三名同学，把他们的个人信息填写在下面的记录单上。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145" y="1413372"/>
            <a:ext cx="7802707" cy="184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91490" y="3555942"/>
            <a:ext cx="687957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你能在同一个表中，把这些信息都表示出来吗？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29344" y="4082413"/>
            <a:ext cx="1413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略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43036" y="2489142"/>
            <a:ext cx="58842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关于上面三届运动会，下面哪些说法是正确的？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）中国获得的金牌一届比一届多。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）俄罗斯获得的金牌一届比一届少。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）每届都是美国获得的金牌最多。</a:t>
            </a:r>
            <a:endParaRPr lang="en-US" altLang="zh-CN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6181" y="368877"/>
            <a:ext cx="6069156" cy="211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74801" y="3398777"/>
            <a:ext cx="309814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(1)(2)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是正确的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3219" y="272415"/>
            <a:ext cx="738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下面是育人小学三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班学生的体育成绩记录单。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023" y="995820"/>
            <a:ext cx="7227686" cy="279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389190" y="3552711"/>
            <a:ext cx="419172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男生体育成绩与女生体育成绩基本持平。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3219" y="272415"/>
            <a:ext cx="738835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请把这些数据整理在下表中。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306" y="810491"/>
            <a:ext cx="75914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316181" y="3015614"/>
            <a:ext cx="629768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比较一下这个班男生和女生的体育成绩。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05891" y="826944"/>
            <a:ext cx="42672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835993" y="3098044"/>
            <a:ext cx="647673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这个班级体育成绩优秀的人数太少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大部分同学是及格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应加强体育锻炼。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62000" y="2461433"/>
            <a:ext cx="6297681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这个班的体育成绩怎么样？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2764" y="286616"/>
            <a:ext cx="42672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05344" y="3666777"/>
            <a:ext cx="72874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男生喜欢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    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类图书的人数最多。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女生喜欢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   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类图书的人数最多。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331299" y="3677401"/>
            <a:ext cx="189186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动漫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1999" y="272415"/>
            <a:ext cx="6879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调查本班同学最喜欢下面哪类图书。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9976" y="1122217"/>
            <a:ext cx="6651587" cy="173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971081" y="4245439"/>
            <a:ext cx="189186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儿童文学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33587" y="907038"/>
            <a:ext cx="44672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1999" y="272415"/>
            <a:ext cx="6879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调查本班同学爸爸、妈妈每天工作和做家务的时间。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4219" y="692727"/>
            <a:ext cx="3044816" cy="251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7854" y="3375011"/>
            <a:ext cx="6499947" cy="149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6471" y="424813"/>
            <a:ext cx="72874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大多数爸爸每天工作和做家务的时间是（     ）小时。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大多数妈妈每天工作和做家务的时间是（     ）小时。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看到这个统计结果，你有什么感受？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6471" y="424813"/>
            <a:ext cx="728749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根据本班实际情况填写。如下表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69473" y="1055543"/>
            <a:ext cx="44196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450</Words>
  <Application>WPS 演示</Application>
  <PresentationFormat>全屏显示(16:9)</PresentationFormat>
  <Paragraphs>44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258</cp:revision>
  <dcterms:created xsi:type="dcterms:W3CDTF">2018-11-20T01:02:00Z</dcterms:created>
  <dcterms:modified xsi:type="dcterms:W3CDTF">2019-11-05T09:25:42Z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