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73" r:id="rId3"/>
    <p:sldId id="269" r:id="rId4"/>
    <p:sldId id="27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1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13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pic>
        <p:nvPicPr>
          <p:cNvPr id="16" name="图片 15" descr="图片77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8" y="10137"/>
            <a:ext cx="1889604" cy="6461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461213" y="2293323"/>
            <a:ext cx="43572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</a:t>
            </a:r>
            <a:r>
              <a:rPr lang="en-US" altLang="zh-CN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·P37</a:t>
            </a:r>
            <a:r>
              <a:rPr lang="zh-CN" altLang="en-US" sz="36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做一做</a:t>
            </a:r>
          </a:p>
        </p:txBody>
      </p:sp>
      <p:pic>
        <p:nvPicPr>
          <p:cNvPr id="2" name="Picture 2" descr="D:\数学下册增值服务（人教版各种）\通用东西\封面图\人教三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759836"/>
            <a:ext cx="6656387" cy="1322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7508" y="272415"/>
            <a:ext cx="658084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调查本班同学最喜欢下面哪种电视节目。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255" y="842098"/>
            <a:ext cx="7906043" cy="226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36999" y="3209578"/>
            <a:ext cx="65808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）女生喜欢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      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的最多。男生呢？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）有女生和男生都比较喜欢的节目吗？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）你能提出什么问题？和同学们交流一下。</a:t>
            </a:r>
            <a:endParaRPr lang="en-US" altLang="zh-CN" sz="2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1" y="3799841"/>
            <a:ext cx="1207294" cy="1438883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42535" y="235292"/>
            <a:ext cx="464185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根据本班实际情况填写。比如</a:t>
            </a:r>
            <a:r>
              <a:rPr 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: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634990" y="756432"/>
            <a:ext cx="3157318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少儿综艺类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动画片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948874" y="1999468"/>
            <a:ext cx="206971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动画片　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3470" y="918796"/>
            <a:ext cx="46672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570284" y="3943171"/>
            <a:ext cx="466051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男生喜欢什么节目的人最少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?(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答案不唯一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99</Words>
  <Application>WPS 演示</Application>
  <PresentationFormat>全屏显示(16:9)</PresentationFormat>
  <Paragraphs>13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239</cp:revision>
  <dcterms:created xsi:type="dcterms:W3CDTF">2018-11-20T01:02:00Z</dcterms:created>
  <dcterms:modified xsi:type="dcterms:W3CDTF">2019-11-04T06:08:06Z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