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8" r:id="rId4"/>
    <p:sldId id="273" r:id="rId5"/>
    <p:sldId id="274" r:id="rId6"/>
    <p:sldId id="275" r:id="rId7"/>
    <p:sldId id="276" r:id="rId8"/>
    <p:sldId id="277" r:id="rId9"/>
    <p:sldId id="271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0" y="-276"/>
      </p:cViewPr>
      <p:guideLst>
        <p:guide orient="horz" pos="1649"/>
        <p:guide pos="2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8969" y="2293323"/>
            <a:ext cx="466661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·P5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练习一</a:t>
            </a:r>
          </a:p>
        </p:txBody>
      </p:sp>
      <p:pic>
        <p:nvPicPr>
          <p:cNvPr id="6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52804" y="339656"/>
            <a:ext cx="72847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说一说，教室里的东、南、西、北面各有什么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0702" y="1741054"/>
            <a:ext cx="6702425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先在教室里辨认东、南、西、北四个方向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再结合教室的实物说一说。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5094" y="201111"/>
            <a:ext cx="72847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078889" y="3287094"/>
            <a:ext cx="72847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像这样说一说，你的房间是怎样布置的。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9651" y="401781"/>
            <a:ext cx="6140564" cy="3051897"/>
          </a:xfrm>
          <a:prstGeom prst="snip2SameRect">
            <a:avLst>
              <a:gd name="adj1" fmla="val 8606"/>
              <a:gd name="adj2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430193" y="3819236"/>
            <a:ext cx="6702425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小朋友的房间北面是书桌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西面是床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东面是电脑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可根据自己的房间实际摆放说一说。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237605" y="0"/>
            <a:ext cx="67837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4450" y="490538"/>
            <a:ext cx="65151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52322" y="938530"/>
            <a:ext cx="682752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）邮局在公园的（ ）面，学校在公园的（ ）面。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）小娟家在学校的（ ）面，小娟家在小峰家的（ ）面。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）体育馆在博物馆的（ ）面，体育馆在学校的（ ）面。</a:t>
            </a: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867785" y="93853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060565" y="93853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095115" y="205867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527175" y="2618105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527175" y="370840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495800" y="315468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77" y="429838"/>
            <a:ext cx="4420870" cy="372999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651982" y="627958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恒山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559522" y="1390593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泰山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112867" y="1828743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华山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29907" y="3271463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衡山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331432" y="2394528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嵩山</a:t>
            </a: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4972165" y="289618"/>
            <a:ext cx="32158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我国有五座名山，合称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五岳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他们分别是中岳嵩山、东岳泰山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、南岳衡山、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西岳华山、北岳恒山。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30668" b="50369"/>
          <a:stretch>
            <a:fillRect/>
          </a:stretch>
        </p:blipFill>
        <p:spPr>
          <a:xfrm>
            <a:off x="5329555" y="3182620"/>
            <a:ext cx="2512118" cy="862907"/>
          </a:xfrm>
          <a:prstGeom prst="rect">
            <a:avLst/>
          </a:prstGeom>
        </p:spPr>
      </p:pic>
      <p:pic>
        <p:nvPicPr>
          <p:cNvPr id="3074" name="Picture 2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1947"/>
          <a:stretch>
            <a:fillRect/>
          </a:stretch>
        </p:blipFill>
        <p:spPr bwMode="auto">
          <a:xfrm>
            <a:off x="7424016" y="3642880"/>
            <a:ext cx="1428402" cy="1330903"/>
          </a:xfrm>
          <a:prstGeom prst="rect">
            <a:avLst/>
          </a:prstGeom>
          <a:noFill/>
        </p:spPr>
      </p:pic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180109" y="0"/>
            <a:ext cx="321587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AF6F6">
                  <a:alpha val="100000"/>
                </a:srgbClr>
              </a:clrFrom>
              <a:clrTo>
                <a:srgbClr val="FA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115" y="1191895"/>
            <a:ext cx="6858000" cy="299466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4947" y="272415"/>
            <a:ext cx="6827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想一想，填一填你们学校周围有什么。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543175" y="4463415"/>
            <a:ext cx="55791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学校的实际情况填一填。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8EEEC">
                  <a:alpha val="100000"/>
                </a:srgbClr>
              </a:clrFrom>
              <a:clrTo>
                <a:srgbClr val="F8EE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5655" y="133350"/>
            <a:ext cx="4727690" cy="358013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3335" y="133350"/>
            <a:ext cx="320611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小兔、小羊、小马和小狗要搬进下面的新家了。请你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给它们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安排好房间，并说一说它们分别住在小鹿家的什么方向。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868490" y="62103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小狗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128965" y="189230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小羊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661990" y="1892300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小马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868490" y="2992755"/>
            <a:ext cx="9537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小兔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59034" y="3837882"/>
            <a:ext cx="495438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（可以随便安排，安排不唯一）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281</Words>
  <Application>WPS 演示</Application>
  <PresentationFormat>全屏显示(16:9)</PresentationFormat>
  <Paragraphs>34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258</cp:revision>
  <dcterms:created xsi:type="dcterms:W3CDTF">2018-11-20T01:02:00Z</dcterms:created>
  <dcterms:modified xsi:type="dcterms:W3CDTF">2019-11-07T00:37:14Z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