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72" r:id="rId4"/>
    <p:sldId id="273" r:id="rId5"/>
    <p:sldId id="274" r:id="rId6"/>
    <p:sldId id="275" r:id="rId7"/>
    <p:sldId id="276" r:id="rId8"/>
    <p:sldId id="277" r:id="rId9"/>
    <p:sldId id="280" r:id="rId10"/>
    <p:sldId id="271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0" y="-324"/>
      </p:cViewPr>
      <p:guideLst>
        <p:guide orient="horz" pos="165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48464" y="2293323"/>
            <a:ext cx="512762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·P9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P10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</a:t>
            </a:r>
          </a:p>
        </p:txBody>
      </p:sp>
      <p:pic>
        <p:nvPicPr>
          <p:cNvPr id="6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764" y="260985"/>
            <a:ext cx="6292561" cy="3017520"/>
          </a:xfrm>
          <a:prstGeom prst="rect">
            <a:avLst/>
          </a:prstGeom>
        </p:spPr>
      </p:pic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89662" y="59055"/>
            <a:ext cx="6827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038987" y="3278505"/>
            <a:ext cx="6827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说一说，十字路口的店铺分别在什么位置上。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337310" y="3919855"/>
            <a:ext cx="652907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提示:十字路口的西北角是报亭,东北角是冷饮店,西南角是邮局,东南角是商店。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找一幅中国地图，指一指北京在你家乡的什么方向上。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完成下面的方位示意图。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46765"/>
          <a:stretch>
            <a:fillRect/>
          </a:stretch>
        </p:blipFill>
        <p:spPr>
          <a:xfrm>
            <a:off x="934085" y="1939925"/>
            <a:ext cx="4330642" cy="288798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220592" y="212743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170802" y="212743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220592" y="310406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170802" y="310406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220592" y="396448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664582" y="396448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170802" y="400703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000885" y="826770"/>
            <a:ext cx="68948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提示:在地图上标出北京和家乡,并画上方向标。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802630" y="3259455"/>
            <a:ext cx="2329988" cy="1405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北对南　西对东　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对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对西南　</a:t>
            </a:r>
          </a:p>
        </p:txBody>
      </p:sp>
      <p:pic>
        <p:nvPicPr>
          <p:cNvPr id="1027" name="Picture 3" descr="C:\Users\lenovop\Desktop\图片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6463" y="1655186"/>
            <a:ext cx="2047875" cy="1057275"/>
          </a:xfrm>
          <a:prstGeom prst="rect">
            <a:avLst/>
          </a:prstGeom>
          <a:noFill/>
        </p:spPr>
      </p:pic>
      <p:pic>
        <p:nvPicPr>
          <p:cNvPr id="1028" name="Picture 4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2479"/>
          <a:stretch>
            <a:fillRect/>
          </a:stretch>
        </p:blipFill>
        <p:spPr bwMode="auto">
          <a:xfrm>
            <a:off x="7396307" y="2465242"/>
            <a:ext cx="1173857" cy="11092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里面有（ ）个十，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里面有（ ）个百。</a:t>
            </a: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里面有（ ）个十和（ ）个一，</a:t>
            </a: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39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里面有（ ）个十和（ ）个一。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092572" y="27259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164067" y="27259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92572" y="192423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768972" y="1924231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092572" y="248874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833107" y="2488746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655" y="-140335"/>
            <a:ext cx="7101320" cy="306197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462" y="112395"/>
            <a:ext cx="6827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1220597" y="2921635"/>
            <a:ext cx="68275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）森林中的小动物各住在什么位置？</a:t>
            </a: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616075" y="3599815"/>
            <a:ext cx="702437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小松鼠住在西北角,小兔子住在西南角,小鹿住在东北角,小刺猬住在东南角。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）小熊的送货路线是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" y="1882775"/>
            <a:ext cx="4509770" cy="95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1655" y="1638935"/>
            <a:ext cx="1057275" cy="13131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0" y="1638935"/>
            <a:ext cx="3830955" cy="1190625"/>
          </a:xfrm>
          <a:prstGeom prst="rect">
            <a:avLst/>
          </a:prstGeom>
        </p:spPr>
      </p:pic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3297555" y="1882775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408970" y="1883003"/>
            <a:ext cx="218210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7388265" y="1883003"/>
            <a:ext cx="218210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9491" y="290195"/>
            <a:ext cx="785552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根据例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动物园导游图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回答问题。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）熊猫馆在动物园的（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角，飞禽馆在动物园的（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角。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）猴山在狮山的（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方向，长颈鹿馆在狮山的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）方向。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）说一说其他动物分别在狮山的什么方向。</a:t>
            </a:r>
          </a:p>
          <a:p>
            <a:pPr indent="-900430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）熊猫馆在长颈鹿馆的（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方向，长颈鹿馆在熊猫馆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方向。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）海洋馆在大门的（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方向，大门在海洋馆的（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方向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03020" y="722224"/>
            <a:ext cx="1117614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686425" y="722223"/>
            <a:ext cx="218210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769175" y="1172440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437115" y="1200150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57258" y="1977506"/>
            <a:ext cx="844042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大象馆在狮山的西面。海洋馆在狮山的东面。猩猩馆在狮山的北面,熊猫馆在狮山的西北面。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590980" y="3016250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713854" y="3431886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138170" y="3891280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838892" y="3863571"/>
            <a:ext cx="1337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3" grpId="0"/>
      <p:bldP spid="4" grpId="0"/>
      <p:bldP spid="6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3417" y="763270"/>
            <a:ext cx="682752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小健说：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走进游乐园大门，正北面有花坛和高空观览车。花坛的东侧是过山车，西侧是旋转木马。卡丁车和碰碰车的场地分别在游乐园的西北角和东北角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......”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根据小健的描述，把这些游乐项目用序号标在合适位置上。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390" y="395605"/>
            <a:ext cx="5631180" cy="2952750"/>
          </a:xfrm>
          <a:prstGeom prst="rect">
            <a:avLst/>
          </a:prstGeom>
        </p:spPr>
      </p:pic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1404620" y="3542030"/>
            <a:ext cx="740346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①过山车 ②旋转木马 ③卡丁车 ④碰碰车 ⑤高空观览车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5669280" y="1807845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218690" y="1807845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②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2218690" y="781050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③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5587365" y="781050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④</a:t>
            </a: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3828415" y="781050"/>
            <a:ext cx="11671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⑤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463</Words>
  <Application>WPS 演示</Application>
  <PresentationFormat>全屏显示(16:9)</PresentationFormat>
  <Paragraphs>64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255</cp:revision>
  <dcterms:created xsi:type="dcterms:W3CDTF">2018-11-20T01:02:00Z</dcterms:created>
  <dcterms:modified xsi:type="dcterms:W3CDTF">2019-11-07T00:52:48Z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