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2" r:id="rId2"/>
    <p:sldId id="269" r:id="rId3"/>
    <p:sldId id="271" r:id="rId4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0" y="-324"/>
      </p:cViewPr>
      <p:guideLst>
        <p:guide orient="horz" pos="16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6465" y="2293323"/>
            <a:ext cx="40881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6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421767" y="53975"/>
            <a:ext cx="68275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在黑板上标出自己家的位置，并说一说自己家在学校的什么方向。</a:t>
            </a: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807720" y="3958590"/>
            <a:ext cx="78187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提示:先想一想自己家与学校的位置,再画在课本上。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8581" y="1387536"/>
            <a:ext cx="5971309" cy="2490438"/>
          </a:xfrm>
          <a:prstGeom prst="snip2SameRect">
            <a:avLst>
              <a:gd name="adj1" fmla="val 34692"/>
              <a:gd name="adj2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0c30bd9-292a-42ee-a053-1dd08df6192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</Words>
  <Application>WPS 演示</Application>
  <PresentationFormat>全屏显示(16:9)</PresentationFormat>
  <Paragraphs>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232</cp:revision>
  <dcterms:created xsi:type="dcterms:W3CDTF">2018-11-20T01:02:00Z</dcterms:created>
  <dcterms:modified xsi:type="dcterms:W3CDTF">2019-11-07T00:39:38Z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