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2" r:id="rId2"/>
    <p:sldId id="269" r:id="rId3"/>
    <p:sldId id="271" r:id="rId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0" y="-324"/>
      </p:cViewPr>
      <p:guideLst>
        <p:guide orient="horz" pos="168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576465" y="2293323"/>
            <a:ext cx="408813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·P3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做一做</a:t>
            </a:r>
          </a:p>
        </p:txBody>
      </p:sp>
      <p:pic>
        <p:nvPicPr>
          <p:cNvPr id="6" name="Picture 2" descr="D:\数学下册增值服务（人教版各种）\通用东西\封面图\人教三下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38213" y="759836"/>
            <a:ext cx="6656387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2545715" y="3154680"/>
            <a:ext cx="131953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南</a:t>
            </a:r>
            <a:r>
              <a:rPr lang="zh-CN" altLang="en-US" sz="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5245" y="170180"/>
            <a:ext cx="5888355" cy="3896360"/>
          </a:xfrm>
          <a:prstGeom prst="rect">
            <a:avLst/>
          </a:prstGeom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3717925" y="3154680"/>
            <a:ext cx="18986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西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 </a:t>
            </a:r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WPS 演示</Application>
  <PresentationFormat>全屏显示(16:9)</PresentationFormat>
  <Paragraphs>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231</cp:revision>
  <dcterms:created xsi:type="dcterms:W3CDTF">2018-11-20T01:02:00Z</dcterms:created>
  <dcterms:modified xsi:type="dcterms:W3CDTF">2019-11-07T00:15:40Z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2052-11.1.0.7989</vt:lpwstr>
  </property>
</Properties>
</file>