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2" r:id="rId2"/>
    <p:sldId id="269" r:id="rId3"/>
    <p:sldId id="271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0" y="-324"/>
      </p:cViewPr>
      <p:guideLst>
        <p:guide orient="horz" pos="16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76465" y="2293323"/>
            <a:ext cx="40881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·P4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6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" y="2540635"/>
            <a:ext cx="5273675" cy="2484755"/>
          </a:xfrm>
          <a:prstGeom prst="rect">
            <a:avLst/>
          </a:prstGeom>
        </p:spPr>
      </p:pic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421767" y="53975"/>
            <a:ext cx="68275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根据下面描述标明天安门地区示意图中的建筑物。</a:t>
            </a:r>
          </a:p>
          <a:p>
            <a:pPr indent="-900430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）天安门城楼在国旗的北面。</a:t>
            </a:r>
          </a:p>
          <a:p>
            <a:pPr indent="-900430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）人民大会堂在人民英雄纪念碑西面。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）中国国家博物馆在人民英雄纪念碑的东面。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562475" y="3633470"/>
            <a:ext cx="18986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中国国家博物馆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224530" y="2456180"/>
            <a:ext cx="25406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天安门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1399540" y="3633470"/>
            <a:ext cx="13195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人民大会堂</a:t>
            </a:r>
            <a:r>
              <a:rPr lang="zh-CN" altLang="en-US" sz="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WPS 演示</Application>
  <PresentationFormat>全屏显示(16:9)</PresentationFormat>
  <Paragraphs>11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231</cp:revision>
  <dcterms:created xsi:type="dcterms:W3CDTF">2018-11-20T01:02:00Z</dcterms:created>
  <dcterms:modified xsi:type="dcterms:W3CDTF">2019-11-07T00:23:21Z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2052-11.1.0.7989</vt:lpwstr>
  </property>
</Properties>
</file>