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309" r:id="rId5"/>
    <p:sldId id="287" r:id="rId6"/>
    <p:sldId id="310" r:id="rId7"/>
    <p:sldId id="307" r:id="rId8"/>
    <p:sldId id="311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746562" y="2296422"/>
            <a:ext cx="57390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Where did you go?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6" name="图片 5" descr="人教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1003" y="1260857"/>
            <a:ext cx="7069454" cy="106756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02266" y="514022"/>
            <a:ext cx="118173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填空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4339" y="3666015"/>
            <a:ext cx="132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bought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7" name="TT1.EPS" descr="id:214750476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7422" y="1157983"/>
            <a:ext cx="3747135" cy="238145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03837" y="3598157"/>
            <a:ext cx="7911461" cy="1135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some gifts for my grandma last Saturday.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2.They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many beautiful photos there.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87761" y="4176633"/>
            <a:ext cx="898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took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02266" y="514022"/>
            <a:ext cx="118173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填空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09260" y="3468052"/>
            <a:ext cx="50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7" name="TT1.EPS" descr="id:214750476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7422" y="1091995"/>
            <a:ext cx="3747135" cy="238145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03837" y="3454448"/>
            <a:ext cx="7339317" cy="1689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3.There is a picture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horses on the wall.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4.We want to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her happy.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5.They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some nice food in the restaurant.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02163" y="4054085"/>
            <a:ext cx="10230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make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3602" y="4564703"/>
            <a:ext cx="669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ate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9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4396" y="1397497"/>
            <a:ext cx="70655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every weekend last summer holiday. 	 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of the park last Sunday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3.I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for my friends yesterday.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76706" y="1423446"/>
            <a:ext cx="1057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went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54101" y="1410533"/>
            <a:ext cx="1792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swimming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50699" y="2515041"/>
            <a:ext cx="898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took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rw187.jpg" descr="id:2147504772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9386" y="1331822"/>
            <a:ext cx="1720090" cy="790125"/>
          </a:xfrm>
          <a:prstGeom prst="rect">
            <a:avLst/>
          </a:prstGeom>
        </p:spPr>
      </p:pic>
      <p:pic>
        <p:nvPicPr>
          <p:cNvPr id="11" name="rw378.jpg" descr="id:2147504779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4703" y="2392192"/>
            <a:ext cx="1271908" cy="80346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44011" y="3708957"/>
            <a:ext cx="1899989" cy="57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683487" y="2516612"/>
            <a:ext cx="2660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pictures/photos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7025" y="3621119"/>
            <a:ext cx="2122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bought gifts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4396" y="1397497"/>
            <a:ext cx="64999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4.John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bike and a dog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the basket yesterday. 	 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5.They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up and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funny play last weekend.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46008" y="1442300"/>
            <a:ext cx="982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rode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12080" y="1438814"/>
            <a:ext cx="6431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26114" y="3080649"/>
            <a:ext cx="1387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dressed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jt1-1.jpg" descr="id:2147504807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5374" y="1265696"/>
            <a:ext cx="1002188" cy="1067440"/>
          </a:xfrm>
          <a:prstGeom prst="rect">
            <a:avLst/>
          </a:prstGeom>
        </p:spPr>
      </p:pic>
      <p:pic>
        <p:nvPicPr>
          <p:cNvPr id="14" name="rw80-1.jpg" descr="id:2147504814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7665" y="3227330"/>
            <a:ext cx="1105886" cy="98157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965533" y="3072793"/>
            <a:ext cx="1216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4970" y="1350364"/>
            <a:ext cx="66885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1.Mr Jones likes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(ride) a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bike.He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often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(ride) his bike near the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lake.But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(not ride) a bike near the lake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yesterday.He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(ride) it in the park.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用所给词的适当形式填空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3469" y="1376312"/>
            <a:ext cx="1151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riding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35540" y="1940006"/>
            <a:ext cx="943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rides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7491" y="2469478"/>
            <a:ext cx="1786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didn't ride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32192" y="3027231"/>
            <a:ext cx="899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rode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4970" y="1350364"/>
            <a:ext cx="78291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2.It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(be) Sunday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yesterday.There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(be) many people in the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park.Some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(do) morning exercises under a big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tree.Two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girls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(drink) cold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(drink).An old woman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(take) some pictures of the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flowers.They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(have) a good time in the park.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用所给词的适当形式填空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4667" y="1376312"/>
            <a:ext cx="897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12892" y="1364971"/>
            <a:ext cx="933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0698" y="1922724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7877" y="2480476"/>
            <a:ext cx="1079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drank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85729" y="3028801"/>
            <a:ext cx="1145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drinks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12166" y="3030372"/>
            <a:ext cx="898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took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6603" y="3578698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  <p:bldP spid="9" grpId="0"/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90</Words>
  <Application>Microsoft Office PowerPoint</Application>
  <PresentationFormat>全屏显示(16:9)</PresentationFormat>
  <Paragraphs>49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346</cp:revision>
  <dcterms:created xsi:type="dcterms:W3CDTF">2018-11-20T01:02:00Z</dcterms:created>
  <dcterms:modified xsi:type="dcterms:W3CDTF">2020-12-09T01:46:36Z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