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91" r:id="rId3"/>
    <p:sldId id="284" r:id="rId4"/>
    <p:sldId id="287" r:id="rId5"/>
    <p:sldId id="303" r:id="rId6"/>
    <p:sldId id="304" r:id="rId7"/>
    <p:sldId id="305" r:id="rId8"/>
    <p:sldId id="301" r:id="rId9"/>
    <p:sldId id="306" r:id="rId10"/>
    <p:sldId id="271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94175" y="2296422"/>
            <a:ext cx="4643835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Last weekend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1.read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2.fix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3.see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4.sleep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5.have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266" y="514022"/>
            <a:ext cx="3647152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写出下列动词的过去式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5826" y="1315427"/>
            <a:ext cx="8756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read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5634" y="1318741"/>
            <a:ext cx="959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fixed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4247" y="2038493"/>
            <a:ext cx="777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9262" y="2032380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slept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87978" y="2758395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)1.Thank you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help.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A.for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)2.The people in Room 5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singing.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B.did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)3.He wants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new basketball.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A.buy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buy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C.buying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8678" y="235321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9103" y="342001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)4.You must say sorry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him.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A.for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)5.He stopped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TV and went to bed.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A.watching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B.watches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C.watched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)6.It's 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film.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A.nice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B.interesting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C.good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251" y="23532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8529" y="340116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)7.My bag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old.I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need a new one.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B.for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)8.It's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A.fast;walk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B.slow;walking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C.faster;walking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)9.Tom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not happy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his room.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A.is;to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B.was;with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C.were;and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8678" y="231550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00249" y="34482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)10.Amy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cold last weekend.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B.had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C.takes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5543" y="1265523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read books last night?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TV.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完成对话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6322" y="2372067"/>
            <a:ext cx="724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19679" y="2961587"/>
            <a:ext cx="754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sh562.jpg" descr="id:214750263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469" y="1222096"/>
            <a:ext cx="1087817" cy="11456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90174" y="2944305"/>
            <a:ext cx="1120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8059" y="2955303"/>
            <a:ext cx="1552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watched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9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5543" y="1265523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happy last weekend?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No,I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.My homework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too much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play with my friends.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完成对话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2054" y="2343787"/>
            <a:ext cx="995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87322" y="2952160"/>
            <a:ext cx="1234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rw169.jpg" descr="id:214750264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8295" y="1160808"/>
            <a:ext cx="1072991" cy="12315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42799" y="2934877"/>
            <a:ext cx="85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5111" y="3473777"/>
            <a:ext cx="1307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9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84</Words>
  <Application>Microsoft Office PowerPoint</Application>
  <PresentationFormat>全屏显示(16:9)</PresentationFormat>
  <Paragraphs>65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338</cp:revision>
  <dcterms:created xsi:type="dcterms:W3CDTF">2018-11-20T01:02:00Z</dcterms:created>
  <dcterms:modified xsi:type="dcterms:W3CDTF">2020-12-08T06:37:31Z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