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9" r:id="rId5"/>
    <p:sldId id="314" r:id="rId6"/>
    <p:sldId id="312" r:id="rId7"/>
    <p:sldId id="315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08459" y="2286995"/>
            <a:ext cx="477726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Then and now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50972" y="996361"/>
            <a:ext cx="63588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1.think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2.wake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3.can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4.give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5.trip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4559" y="39147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写出下列动词的过去式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785171" y="1012368"/>
            <a:ext cx="1444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thought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63196" y="1032793"/>
            <a:ext cx="1005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woke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31753" y="2127873"/>
            <a:ext cx="1040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could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00351" y="2110590"/>
            <a:ext cx="921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gave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70945" y="3233951"/>
            <a:ext cx="1330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tripped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42" grpId="0"/>
      <p:bldP spid="43" grpId="0"/>
      <p:bldP spid="44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41544" y="1295710"/>
            <a:ext cx="6739345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1.It's warm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outside.I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can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	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2.My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brother likes to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winter. 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3.He can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63404" y="1318741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39630" y="1329739"/>
            <a:ext cx="126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cycling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8963" y="2415392"/>
            <a:ext cx="1568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ice-skate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jt127.jpg" descr="id:214750687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9500" y="806796"/>
            <a:ext cx="1107399" cy="1106846"/>
          </a:xfrm>
          <a:prstGeom prst="rect">
            <a:avLst/>
          </a:prstGeom>
        </p:spPr>
      </p:pic>
      <p:pic>
        <p:nvPicPr>
          <p:cNvPr id="13" name="rw231.jpg" descr="id:214750688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9338" y="2024493"/>
            <a:ext cx="887582" cy="1133196"/>
          </a:xfrm>
          <a:prstGeom prst="rect">
            <a:avLst/>
          </a:prstGeom>
        </p:spPr>
      </p:pic>
      <p:pic>
        <p:nvPicPr>
          <p:cNvPr id="14" name="rw108.jpg" descr="id:2147506893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4413" y="3063710"/>
            <a:ext cx="812815" cy="11677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039697" y="3519899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4778" y="3502617"/>
            <a:ext cx="1890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badminton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  <p:bldP spid="10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41544" y="1295710"/>
            <a:ext cx="590097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4.They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last week. 	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good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last night.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1606" y="1318741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67771" y="1348593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race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5384" y="2443673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rw422.jpg" descr="id:2147506900;FounderCES"/>
          <p:cNvPicPr/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9538" y="1032598"/>
            <a:ext cx="1327389" cy="796202"/>
          </a:xfrm>
          <a:prstGeom prst="rect">
            <a:avLst/>
          </a:prstGeom>
        </p:spPr>
      </p:pic>
      <p:pic>
        <p:nvPicPr>
          <p:cNvPr id="16" name="rw414.jpg" descr="id:2147506907;FounderCES"/>
          <p:cNvPicPr/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331" y="2335490"/>
            <a:ext cx="1022843" cy="109869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651681" y="2416964"/>
            <a:ext cx="1178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dream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  <p:bldP spid="10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69824" y="1031780"/>
            <a:ext cx="72544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nothing in the box.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C.were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beautiful dress!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)3.First,he played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guitar,then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he played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basketball with his friends.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A.the;the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;/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C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./;the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372620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207" y="112077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9350" y="222528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328265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69824" y="1031780"/>
            <a:ext cx="7688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ride a bike ten years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A.couldn't;ago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B.can;ago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C.was;before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are we going to do this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afternoon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 about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Great.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swimming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B.swim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C.swimming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372620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207" y="114905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7058" y="21875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69</Words>
  <Application>Microsoft Office PowerPoint</Application>
  <PresentationFormat>全屏显示(16:9)</PresentationFormat>
  <Paragraphs>54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351</cp:revision>
  <dcterms:created xsi:type="dcterms:W3CDTF">2018-11-20T01:02:00Z</dcterms:created>
  <dcterms:modified xsi:type="dcterms:W3CDTF">2020-12-09T02:25:10Z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