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9" r:id="rId5"/>
    <p:sldId id="312" r:id="rId6"/>
    <p:sldId id="287" r:id="rId7"/>
    <p:sldId id="313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08459" y="2286995"/>
            <a:ext cx="477726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Then and now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50972" y="996361"/>
            <a:ext cx="88852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b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c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1.st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2.din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4.gr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64559" y="391473"/>
            <a:ext cx="310213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看图连线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补全单词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0583" y="3807417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555785" y="3827841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zr30.jpg" descr="id:2147505841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305" y="1116759"/>
            <a:ext cx="1284467" cy="1032551"/>
          </a:xfrm>
          <a:prstGeom prst="rect">
            <a:avLst/>
          </a:prstGeom>
        </p:spPr>
      </p:pic>
      <p:pic>
        <p:nvPicPr>
          <p:cNvPr id="22" name="05289.jpg" descr="id:2147505848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2750" y="1185926"/>
            <a:ext cx="1507529" cy="963385"/>
          </a:xfrm>
          <a:prstGeom prst="rect">
            <a:avLst/>
          </a:prstGeom>
        </p:spPr>
      </p:pic>
      <p:pic>
        <p:nvPicPr>
          <p:cNvPr id="23" name="hc201.jpg" descr="id:214750585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3410" y="1067311"/>
            <a:ext cx="1659877" cy="1063147"/>
          </a:xfrm>
          <a:prstGeom prst="rect">
            <a:avLst/>
          </a:prstGeom>
        </p:spPr>
      </p:pic>
      <p:pic>
        <p:nvPicPr>
          <p:cNvPr id="24" name="jz3a.jpg" descr="id:2147505862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760" y="1156741"/>
            <a:ext cx="1213958" cy="1083582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1517715" y="2234153"/>
            <a:ext cx="9427" cy="148943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196052" y="3790134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36984" y="3782278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706305" y="2264004"/>
            <a:ext cx="9427" cy="148943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893634" y="377128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04251" y="3791705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58309" y="3783849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84087" y="3775993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56618" y="3777564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6715027" y="2337847"/>
            <a:ext cx="1109220" cy="152085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686350" y="3774422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40408" y="3766566"/>
            <a:ext cx="336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566186" y="3758710"/>
            <a:ext cx="336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938887" y="2271860"/>
            <a:ext cx="1673258" cy="153185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20" grpId="0"/>
      <p:bldP spid="28" grpId="0"/>
      <p:bldP spid="29" grpId="0"/>
      <p:bldP spid="31" grpId="0"/>
      <p:bldP spid="32" grpId="0"/>
      <p:bldP spid="37" grpId="0"/>
      <p:bldP spid="38" grpId="0"/>
      <p:bldP spid="39" grpId="0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41544" y="1295710"/>
            <a:ext cx="774064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no water in the river before.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B.was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C.were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)2.Tell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good news.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C.hers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)3.One day we are going to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moon.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A.visit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B.visiting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C.visited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51402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9499" y="136587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216" y="246095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2068" y="352775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41544" y="1295710"/>
            <a:ext cx="717900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word on the Internet.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up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like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 Americans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about five days to get to the moon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1969. 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A.take;at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B.took;in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C.takes;on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51402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207" y="132816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9924" y="245152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676" y="2038520"/>
            <a:ext cx="79422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lake in the park now.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any tall buildings in the village ten years ago.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many animals in the forest before.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84332" y="2090835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25648" y="2629733"/>
            <a:ext cx="1335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weren't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59194" y="3734240"/>
            <a:ext cx="933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625" y="1315530"/>
            <a:ext cx="4447178" cy="60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676" y="2038520"/>
            <a:ext cx="794227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4.People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go by bus in the Tang dynasty.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no post office here in 1956.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25734" y="2071981"/>
            <a:ext cx="1088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33037" y="2620306"/>
            <a:ext cx="777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625" y="1315530"/>
            <a:ext cx="4447178" cy="60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68</Words>
  <Application>Microsoft Office PowerPoint</Application>
  <PresentationFormat>全屏显示(16:9)</PresentationFormat>
  <Paragraphs>53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349</cp:revision>
  <dcterms:created xsi:type="dcterms:W3CDTF">2018-11-20T01:02:00Z</dcterms:created>
  <dcterms:modified xsi:type="dcterms:W3CDTF">2020-12-09T02:09:27Z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