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87" r:id="rId5"/>
    <p:sldId id="301" r:id="rId6"/>
    <p:sldId id="297" r:id="rId7"/>
    <p:sldId id="302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294175" y="2296422"/>
            <a:ext cx="4643835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Last weekend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6" name="图片 5" descr="人教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1003" y="1260857"/>
            <a:ext cx="7069454" cy="106756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1.drink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2.do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3.clean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4.stay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5.stop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6.study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7.is/am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8.watch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9.wash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10.live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2266" y="514022"/>
            <a:ext cx="3647152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写出下列单词的过去式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85826" y="1174025"/>
            <a:ext cx="1079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drank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02010" y="1139632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9088" y="1717982"/>
            <a:ext cx="1375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cleaned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76908" y="1702442"/>
            <a:ext cx="1200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stayed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9442" y="2258775"/>
            <a:ext cx="1460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stopped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79124" y="2250919"/>
            <a:ext cx="1345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studied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5962" y="2818098"/>
            <a:ext cx="777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72840" y="2810243"/>
            <a:ext cx="1494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watched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28275" y="3358569"/>
            <a:ext cx="1361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washed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41970" y="3341287"/>
            <a:ext cx="9267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lived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How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your weekend?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It was great.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A.was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B.were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C.is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last Sunday?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 stayed at home.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A.did;did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B.do;did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C.did;do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251" y="285283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)3.This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room.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A.Susan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B.Susan's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C.Susans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'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)4.My dad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very busy yesterday.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A.was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C.were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Did she cook fish last night?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No,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did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didn't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doesn't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531" y="234378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14326" y="343292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77518" y="1463486"/>
            <a:ext cx="83664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How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weekend,Tom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great.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football with my friends.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完成对话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78503" y="1498861"/>
            <a:ext cx="93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9" name="rw271.jpg" descr="id:2147501364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4066" y="1638381"/>
            <a:ext cx="1197063" cy="15667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27588" y="2037760"/>
            <a:ext cx="93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41902" y="2604939"/>
            <a:ext cx="93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06286" y="2578230"/>
            <a:ext cx="934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06059" y="3135983"/>
            <a:ext cx="1315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11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84462" y="1482341"/>
            <a:ext cx="85595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 startAt="2"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How was your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weekend,Mike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My weekend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busy.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my clothes and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my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          homework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完成对话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20425" y="2055043"/>
            <a:ext cx="1019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0339" y="1692457"/>
            <a:ext cx="2329093" cy="1522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799003" y="2603368"/>
            <a:ext cx="154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washed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84418" y="2604940"/>
            <a:ext cx="790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77</Words>
  <Application>Microsoft Office PowerPoint</Application>
  <PresentationFormat>全屏显示(16:9)</PresentationFormat>
  <Paragraphs>54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335</cp:revision>
  <dcterms:created xsi:type="dcterms:W3CDTF">2018-11-20T01:02:00Z</dcterms:created>
  <dcterms:modified xsi:type="dcterms:W3CDTF">2020-12-08T06:08:10Z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