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256" r:id="rId2"/>
    <p:sldId id="291" r:id="rId3"/>
    <p:sldId id="284" r:id="rId4"/>
    <p:sldId id="287" r:id="rId5"/>
    <p:sldId id="297" r:id="rId6"/>
    <p:sldId id="298" r:id="rId7"/>
    <p:sldId id="293" r:id="rId8"/>
    <p:sldId id="299" r:id="rId9"/>
    <p:sldId id="300" r:id="rId10"/>
    <p:sldId id="271" r:id="rId11"/>
  </p:sldIdLst>
  <p:sldSz cx="9144000" cy="5143500" type="screen16x9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EFBD"/>
    <a:srgbClr val="FFBD8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-102" y="-372"/>
      </p:cViewPr>
      <p:guideLst>
        <p:guide orient="horz" pos="168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38CC5-556B-42F7-BDC4-313A344A94FB}" type="datetimeFigureOut">
              <a:rPr lang="zh-CN" altLang="en-US" smtClean="0"/>
              <a:pPr/>
              <a:t>2020/12/8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234B3-D34E-4EAE-869C-23D992BBCB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梓耕教育LOGO改 (1).TIF"/>
          <p:cNvPicPr>
            <a:picLocks noChangeAspect="1"/>
          </p:cNvPicPr>
          <p:nvPr userDrawn="1"/>
        </p:nvPicPr>
        <p:blipFill>
          <a:blip r:embed="rId2" cstate="print"/>
          <a:srcRect l="1920" t="-1276"/>
          <a:stretch>
            <a:fillRect/>
          </a:stretch>
        </p:blipFill>
        <p:spPr>
          <a:xfrm>
            <a:off x="7711440" y="260077"/>
            <a:ext cx="1058704" cy="658293"/>
          </a:xfrm>
          <a:prstGeom prst="round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2020/12/8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2933674"/>
            <a:ext cx="1934051" cy="2305050"/>
          </a:xfrm>
          <a:prstGeom prst="rect">
            <a:avLst/>
          </a:prstGeom>
          <a:noFill/>
        </p:spPr>
      </p:pic>
      <p:sp>
        <p:nvSpPr>
          <p:cNvPr id="17" name="矩形 16"/>
          <p:cNvSpPr/>
          <p:nvPr/>
        </p:nvSpPr>
        <p:spPr>
          <a:xfrm>
            <a:off x="1756767" y="2305849"/>
            <a:ext cx="5428089" cy="7439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Unit 1</a:t>
            </a:r>
            <a:r>
              <a:rPr lang="zh-CN" altLang="en-US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　</a:t>
            </a: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How tall are you?</a:t>
            </a:r>
          </a:p>
        </p:txBody>
      </p:sp>
      <p:pic>
        <p:nvPicPr>
          <p:cNvPr id="12" name="图片 11" descr="图片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737140" cy="677417"/>
          </a:xfrm>
          <a:prstGeom prst="rect">
            <a:avLst/>
          </a:prstGeom>
        </p:spPr>
      </p:pic>
      <p:pic>
        <p:nvPicPr>
          <p:cNvPr id="6" name="图片 5" descr="人教6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51003" y="1260857"/>
            <a:ext cx="7069454" cy="1067563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2299811" y="1308735"/>
            <a:ext cx="454914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下一节</a:t>
            </a:r>
            <a:r>
              <a:rPr lang="zh-CN" altLang="en-US" sz="410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梓</a:t>
            </a:r>
            <a:r>
              <a:rPr lang="zh-CN" altLang="en-US" sz="410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耕课堂</a:t>
            </a:r>
            <a:endParaRPr lang="zh-CN" altLang="en-US" sz="41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70" y="2969318"/>
            <a:ext cx="1934052" cy="230505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3216593" y="2623661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27709" y="2620328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49640" y="1842149"/>
            <a:ext cx="377539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Part  </a:t>
            </a:r>
            <a:r>
              <a:rPr lang="en-US" altLang="zh-CN" sz="800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B</a:t>
            </a:r>
            <a:endParaRPr lang="zh-CN" altLang="en-US" sz="8000" dirty="0">
              <a:solidFill>
                <a:srgbClr val="FF0000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pic>
        <p:nvPicPr>
          <p:cNvPr id="3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3330552"/>
            <a:ext cx="1601051" cy="190817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98409" y="1142974"/>
            <a:ext cx="811344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1.heavy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　　　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2.low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　　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3.small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　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 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4.big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　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5.old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　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 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6.hot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　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7.windy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　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 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8.smart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　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9.sad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　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 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10.strong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　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2266" y="514022"/>
            <a:ext cx="3647152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Ⅰ.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写出下列单词的比较级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985826" y="1174025"/>
            <a:ext cx="13195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heavier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02010" y="1139632"/>
            <a:ext cx="10488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lower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059088" y="1717982"/>
            <a:ext cx="13099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smaller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476908" y="1702442"/>
            <a:ext cx="12009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bigger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99442" y="2258775"/>
            <a:ext cx="9925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older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458613" y="2250919"/>
            <a:ext cx="11499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hotter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075962" y="2818098"/>
            <a:ext cx="13436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windier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772840" y="2810243"/>
            <a:ext cx="13934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smarter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645471" y="3358569"/>
            <a:ext cx="12346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sadder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841970" y="3341287"/>
            <a:ext cx="15088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stronger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  <p:bldP spid="9" grpId="0"/>
      <p:bldP spid="10" grpId="0"/>
      <p:bldP spid="11" grpId="0"/>
      <p:bldP spid="13" grpId="0"/>
      <p:bldP spid="14" grpId="0"/>
      <p:bldP spid="15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98409" y="1142974"/>
            <a:ext cx="811344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)1.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Whose shoes are these?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They're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A.Tom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　　　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B.mine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　　　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C.bigger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)2.You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happy today.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A.look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B.look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at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C.see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2521" y="532876"/>
            <a:ext cx="1800493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12755" y="1244337"/>
            <a:ext cx="3881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89251" y="2852835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98409" y="1142974"/>
            <a:ext cx="836648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)3.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does the shadow become 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shorter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at noon?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the sun is high in the sky.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A.What;So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B.When;For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C.Why;Because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)4.Look!Mike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football.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A.play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B.is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playing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C.plays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2521" y="532876"/>
            <a:ext cx="1800493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12755" y="1244337"/>
            <a:ext cx="3881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08104" y="3427871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98409" y="1142974"/>
            <a:ext cx="836648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)5.It gets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and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A.hot;hotter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B.hotter;hot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C.hotter;hotter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2521" y="532876"/>
            <a:ext cx="1800493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12755" y="1244337"/>
            <a:ext cx="3881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662521" y="532876"/>
            <a:ext cx="2486578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看图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完成任务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582058" y="3766812"/>
            <a:ext cx="9941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How 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16014" y="3748381"/>
            <a:ext cx="6735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tall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88900" y="1159743"/>
            <a:ext cx="2642598" cy="18596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矩形 9"/>
          <p:cNvSpPr/>
          <p:nvPr/>
        </p:nvSpPr>
        <p:spPr>
          <a:xfrm>
            <a:off x="928043" y="3202233"/>
            <a:ext cx="4252511" cy="16890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看图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补全对话。</a:t>
            </a:r>
          </a:p>
          <a:p>
            <a:pPr>
              <a:lnSpc>
                <a:spcPct val="150000"/>
              </a:lnSpc>
            </a:pP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is Tom?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He's 1.6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tall. 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465099" y="4334414"/>
            <a:ext cx="12556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metres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662521" y="532876"/>
            <a:ext cx="2486578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看图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完成任务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59510" y="2908973"/>
            <a:ext cx="9028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How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52064" y="2928249"/>
            <a:ext cx="10951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heavy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88900" y="1159743"/>
            <a:ext cx="2642598" cy="18596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矩形 9"/>
          <p:cNvSpPr/>
          <p:nvPr/>
        </p:nvSpPr>
        <p:spPr>
          <a:xfrm>
            <a:off x="918616" y="2900450"/>
            <a:ext cx="5865708" cy="22430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is he?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He's 49 kilograms.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are Tom's shoes?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His shoes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 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42228" y="4004053"/>
            <a:ext cx="10214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What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838966" y="4015051"/>
            <a:ext cx="7665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size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934805" y="4544523"/>
            <a:ext cx="6705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are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23774" y="4555521"/>
            <a:ext cx="12362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size 38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0" grpId="0"/>
      <p:bldP spid="9" grpId="0"/>
      <p:bldP spid="11" grpId="0"/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662521" y="532876"/>
            <a:ext cx="2486578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看图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完成任务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663105" y="3465155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略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82944" y="1222478"/>
            <a:ext cx="691505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根据实际情况回答问题。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Is Tom heavier than you?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                                                             </a:t>
            </a:r>
            <a:r>
              <a:rPr lang="en-US" altLang="zh-CN" sz="2400" dirty="0" smtClean="0">
                <a:noFill/>
                <a:latin typeface="微软雅黑" pitchFamily="34" charset="-122"/>
                <a:ea typeface="微软雅黑" pitchFamily="34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Who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is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taller,you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or Tom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                                                            </a:t>
            </a:r>
            <a:r>
              <a:rPr lang="en-US" altLang="zh-CN" sz="2400" dirty="0" smtClean="0">
                <a:noFill/>
                <a:latin typeface="微软雅黑" pitchFamily="34" charset="-122"/>
                <a:ea typeface="微软雅黑" pitchFamily="34" charset="-122"/>
              </a:rPr>
              <a:t>.</a:t>
            </a:r>
            <a:endParaRPr lang="zh-CN" altLang="zh-CN" sz="2400" dirty="0">
              <a:noFill/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56dfc2d7-a997-41ff-b683-2e8187037bc6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709</TotalTime>
  <Words>116</Words>
  <Application>Microsoft Office PowerPoint</Application>
  <PresentationFormat>全屏显示(16:9)</PresentationFormat>
  <Paragraphs>67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333</cp:revision>
  <dcterms:created xsi:type="dcterms:W3CDTF">2018-11-20T01:02:00Z</dcterms:created>
  <dcterms:modified xsi:type="dcterms:W3CDTF">2020-12-08T05:55:47Z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