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256" r:id="rId2"/>
    <p:sldId id="291" r:id="rId3"/>
    <p:sldId id="284" r:id="rId4"/>
    <p:sldId id="287" r:id="rId5"/>
    <p:sldId id="293" r:id="rId6"/>
    <p:sldId id="294" r:id="rId7"/>
    <p:sldId id="288" r:id="rId8"/>
    <p:sldId id="295" r:id="rId9"/>
    <p:sldId id="296" r:id="rId10"/>
    <p:sldId id="271" r:id="rId11"/>
  </p:sldIdLst>
  <p:sldSz cx="9144000" cy="5143500" type="screen16x9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EFBD"/>
    <a:srgbClr val="FFBD8B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-102" y="-372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2020/12/8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8.jpeg"/><Relationship Id="rId7" Type="http://schemas.openxmlformats.org/officeDocument/2006/relationships/image" Target="../media/image14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9.png"/><Relationship Id="rId9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7.jpe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sp>
        <p:nvSpPr>
          <p:cNvPr id="17" name="矩形 16"/>
          <p:cNvSpPr/>
          <p:nvPr/>
        </p:nvSpPr>
        <p:spPr>
          <a:xfrm>
            <a:off x="1756767" y="2305849"/>
            <a:ext cx="5428089" cy="7439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Unit 1</a:t>
            </a:r>
            <a:r>
              <a:rPr lang="zh-CN" altLang="en-US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How tall are you?</a:t>
            </a:r>
          </a:p>
        </p:txBody>
      </p:sp>
      <p:pic>
        <p:nvPicPr>
          <p:cNvPr id="12" name="图片 11" descr="图片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737140" cy="677417"/>
          </a:xfrm>
          <a:prstGeom prst="rect">
            <a:avLst/>
          </a:prstGeom>
        </p:spPr>
      </p:pic>
      <p:pic>
        <p:nvPicPr>
          <p:cNvPr id="6" name="图片 5" descr="人教6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51003" y="1260857"/>
            <a:ext cx="7069454" cy="1067563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9640" y="1842149"/>
            <a:ext cx="367119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Part  A</a:t>
            </a:r>
            <a:endParaRPr lang="zh-CN" altLang="en-US" sz="8000" dirty="0">
              <a:solidFill>
                <a:srgbClr val="FF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3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3330552"/>
            <a:ext cx="1601051" cy="19081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98409" y="1142974"/>
            <a:ext cx="811344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1.old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2.short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3.young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4.funny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5.tall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          6.long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7.good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8.many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9.thin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          10.beautiful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2521" y="532876"/>
            <a:ext cx="3643946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写出下列单词的比较级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985826" y="1174025"/>
            <a:ext cx="13003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older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702010" y="1139632"/>
            <a:ext cx="13133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shorter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59088" y="1717982"/>
            <a:ext cx="14717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younger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608883" y="1702442"/>
            <a:ext cx="13067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funnier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99442" y="2258775"/>
            <a:ext cx="9829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taller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458613" y="2250919"/>
            <a:ext cx="11913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longer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075962" y="2818098"/>
            <a:ext cx="11339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better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772840" y="2810243"/>
            <a:ext cx="9975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more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645471" y="3358569"/>
            <a:ext cx="13099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thinner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162481" y="3350713"/>
            <a:ext cx="24851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more beautiful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9" grpId="0"/>
      <p:bldP spid="10" grpId="0"/>
      <p:bldP spid="11" grpId="0"/>
      <p:bldP spid="13" grpId="0"/>
      <p:bldP spid="14" grpId="0"/>
      <p:bldP spid="15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98409" y="1142974"/>
            <a:ext cx="811344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)1.It's two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A.ton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　　　　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B.tons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C.tons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of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)2.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How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are you?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I'm 1.6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metres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A.old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      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B.short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   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C.tall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2521" y="532876"/>
            <a:ext cx="180049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12755" y="1244337"/>
            <a:ext cx="388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17531" y="2334361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98409" y="1142974"/>
            <a:ext cx="811344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)3.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Which dress do you like?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I like the blue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A.shirt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B.one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 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C.some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)4.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shorter than you?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A.Who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B.Who's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C.Whose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2521" y="532876"/>
            <a:ext cx="180049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12755" y="1212148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89251" y="2862261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98409" y="1142974"/>
            <a:ext cx="811344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)5.Bob is younger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Alice.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A.then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B.than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C.and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2521" y="532876"/>
            <a:ext cx="180049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12755" y="1212148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757011" y="2459836"/>
            <a:ext cx="787794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1.              The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is 3.4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metres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2.                           The children are singing in the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 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2708" y="833226"/>
            <a:ext cx="2486578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看图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选词填空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904088" y="2488139"/>
            <a:ext cx="15408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dinosaur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14103" y="4149535"/>
            <a:ext cx="7441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hall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9006" y="1494345"/>
            <a:ext cx="7065241" cy="690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sj149.jpg" descr="id:2147499083;FounderCES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7095" y="2407023"/>
            <a:ext cx="1145941" cy="816943"/>
          </a:xfrm>
          <a:prstGeom prst="rect">
            <a:avLst/>
          </a:prstGeom>
        </p:spPr>
      </p:pic>
      <p:pic>
        <p:nvPicPr>
          <p:cNvPr id="10" name="rw366a-1.jpg" descr="id:2147499090;FounderCES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239478" y="3554660"/>
            <a:ext cx="2182452" cy="59828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676381" y="2489710"/>
            <a:ext cx="6735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tall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757011" y="2459836"/>
            <a:ext cx="787794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3.                  Tom Mike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SamTom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is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tall.Mike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is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.Sam is the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4.               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of them are students. 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2708" y="833226"/>
            <a:ext cx="2486578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看图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选词填空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73252" y="3016041"/>
            <a:ext cx="9829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taller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08511" y="3027746"/>
            <a:ext cx="11336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tallest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9006" y="1494345"/>
            <a:ext cx="7065241" cy="690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7" name="组合 16"/>
          <p:cNvGrpSpPr/>
          <p:nvPr/>
        </p:nvGrpSpPr>
        <p:grpSpPr>
          <a:xfrm>
            <a:off x="1134605" y="2042355"/>
            <a:ext cx="1537599" cy="1068490"/>
            <a:chOff x="1134605" y="2042355"/>
            <a:chExt cx="1537599" cy="1068490"/>
          </a:xfrm>
        </p:grpSpPr>
        <p:pic>
          <p:nvPicPr>
            <p:cNvPr id="13" name="rw367.jpg" descr="id:2147499097;FounderCES"/>
            <p:cNvPicPr/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55567" y="2278530"/>
              <a:ext cx="422640" cy="586440"/>
            </a:xfrm>
            <a:prstGeom prst="rect">
              <a:avLst/>
            </a:prstGeom>
          </p:spPr>
        </p:pic>
        <p:pic>
          <p:nvPicPr>
            <p:cNvPr id="14" name="rw342.jpg" descr="id:2147499104;FounderCES"/>
            <p:cNvPicPr/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713441" y="2168869"/>
              <a:ext cx="287280" cy="692640"/>
            </a:xfrm>
            <a:prstGeom prst="rect">
              <a:avLst/>
            </a:prstGeom>
          </p:spPr>
        </p:pic>
        <p:pic>
          <p:nvPicPr>
            <p:cNvPr id="15" name="rw346.jpg" descr="id:2147499111;FounderCES"/>
            <p:cNvPicPr/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146729" y="2042355"/>
              <a:ext cx="495360" cy="851400"/>
            </a:xfrm>
            <a:prstGeom prst="rect">
              <a:avLst/>
            </a:prstGeom>
          </p:spPr>
        </p:pic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134605" y="2900215"/>
              <a:ext cx="1537599" cy="2106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9" name="rw286.jpg" descr="id:2147499118;FounderCES"/>
          <p:cNvPicPr/>
          <p:nvPr/>
        </p:nvPicPr>
        <p:blipFill>
          <a:blip r:embed="rId9" cstate="print">
            <a:clrChange>
              <a:clrFrom>
                <a:srgbClr val="FFFEFA"/>
              </a:clrFrom>
              <a:clrTo>
                <a:srgbClr val="FFFEFA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8783" y="3839460"/>
            <a:ext cx="917662" cy="1064466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2665744" y="4132253"/>
            <a:ext cx="9236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Both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757011" y="2459836"/>
            <a:ext cx="78779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5.              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of them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happy. 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2708" y="833226"/>
            <a:ext cx="2486578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看图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选词填空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673599" y="2509271"/>
            <a:ext cx="5982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All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9006" y="1494345"/>
            <a:ext cx="7065241" cy="690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rw281.jpg" descr="id:2147499125;FounderCES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31511" y="2236276"/>
            <a:ext cx="1063468" cy="93113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5013017" y="2491989"/>
            <a:ext cx="6705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are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8" grpId="0"/>
      <p:bldP spid="1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6dfc2d7-a997-41ff-b683-2e8187037bc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693</TotalTime>
  <Words>96</Words>
  <Application>Microsoft Office PowerPoint</Application>
  <PresentationFormat>全屏显示(16:9)</PresentationFormat>
  <Paragraphs>59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332</cp:revision>
  <dcterms:created xsi:type="dcterms:W3CDTF">2018-11-20T01:02:00Z</dcterms:created>
  <dcterms:modified xsi:type="dcterms:W3CDTF">2020-12-08T05:56:25Z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