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87" r:id="rId5"/>
    <p:sldId id="307" r:id="rId6"/>
    <p:sldId id="303" r:id="rId7"/>
    <p:sldId id="308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46562" y="2296422"/>
            <a:ext cx="57390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Where did you go?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510620"/>
            <a:ext cx="8113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4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266" y="514022"/>
            <a:ext cx="423064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看图片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写短语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过去式形式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6399" y="1551097"/>
            <a:ext cx="2124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rode a horse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63923" y="1535557"/>
            <a:ext cx="1914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rode a bike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2528" y="2660662"/>
            <a:ext cx="2384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went camping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68759" y="2654549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slept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jt119.jpg" descr="id:214750384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318" y="1120307"/>
            <a:ext cx="969029" cy="1105307"/>
          </a:xfrm>
          <a:prstGeom prst="rect">
            <a:avLst/>
          </a:prstGeom>
        </p:spPr>
      </p:pic>
      <p:pic>
        <p:nvPicPr>
          <p:cNvPr id="14" name="jt127.jpg" descr="id:214750385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3236" y="1225843"/>
            <a:ext cx="1119824" cy="1119824"/>
          </a:xfrm>
          <a:prstGeom prst="rect">
            <a:avLst/>
          </a:prstGeom>
        </p:spPr>
      </p:pic>
      <p:pic>
        <p:nvPicPr>
          <p:cNvPr id="15" name="jz111a.jpg" descr="id:2147503858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248" y="2586847"/>
            <a:ext cx="1360618" cy="712534"/>
          </a:xfrm>
          <a:prstGeom prst="rect">
            <a:avLst/>
          </a:prstGeom>
        </p:spPr>
      </p:pic>
      <p:pic>
        <p:nvPicPr>
          <p:cNvPr id="16" name="rw442.jpg" descr="id:2147503865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149" y="2478380"/>
            <a:ext cx="1097963" cy="896416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8" y="1142974"/>
            <a:ext cx="84324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)1.The girl fell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bike,and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her leg.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A.of;hurted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B.off;hurt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C.on;hurts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)2.He looks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his mother.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A.like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B.likes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)3.There were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people in the park.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A.much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lot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C.lots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8678" y="23532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9103" y="342001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8" y="1142974"/>
            <a:ext cx="84324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lost my dog.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this?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happened?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did you do?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)5.She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swim two years ago.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A.can't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B.couldn't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C.doesn't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9103" y="342001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did you go last Saturday?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the zoo.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see there?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monkeys,bears,tigers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and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beautiful birds.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80918" y="1187777"/>
            <a:ext cx="1208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4232" y="1721619"/>
            <a:ext cx="95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4400" y="2279371"/>
            <a:ext cx="1614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 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jz62.jpg" descr="id:214750387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52" y="1684502"/>
            <a:ext cx="1917527" cy="14829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99921" y="2808844"/>
            <a:ext cx="777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74950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did you go yesterday?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the forest park.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do there?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bike and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nice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food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86650" y="1300898"/>
            <a:ext cx="1274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89391" y="1834740"/>
            <a:ext cx="95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20520" y="2383066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jz61.jpg" descr="id:214750387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356" y="1728015"/>
            <a:ext cx="1553296" cy="13922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01959" y="2950245"/>
            <a:ext cx="899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rode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8132" y="2951816"/>
            <a:ext cx="669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80</Words>
  <Application>Microsoft Office PowerPoint</Application>
  <PresentationFormat>全屏显示(16:9)</PresentationFormat>
  <Paragraphs>47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341</cp:revision>
  <dcterms:created xsi:type="dcterms:W3CDTF">2018-11-20T01:02:00Z</dcterms:created>
  <dcterms:modified xsi:type="dcterms:W3CDTF">2020-12-09T00:58:36Z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