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87" r:id="rId5"/>
    <p:sldId id="288" r:id="rId6"/>
    <p:sldId id="289" r:id="rId7"/>
    <p:sldId id="292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222" y="-9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695534" y="2305849"/>
            <a:ext cx="581402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How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can I get there?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)1.A.museum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B.hospital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C.science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)2.A.how	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B.what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C.there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)3.A.near	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B.talk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C.behind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)4.A.pizza	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B.bookstore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C.post office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)5.A.postcard	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B.cinema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   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C.school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4570482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选出下列单词中不同类的一项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9451" y="125886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0328" y="181836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6152" y="237785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3188" y="293735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2749" y="350311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)1.A postman works in a</a:t>
            </a:r>
            <a:r>
              <a:rPr lang="zh-CN" altLang="en-US" sz="2400" u="sng" dirty="0" smtClean="0"/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A.postcard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B.post office	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C.postman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u="sng" dirty="0" smtClean="0"/>
              <a:t>　　　　</a:t>
            </a:r>
            <a:r>
              <a:rPr lang="zh-CN" altLang="en-US" sz="2400" dirty="0" smtClean="0"/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is my coat? 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—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It's on your bed.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A.What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B.When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C.Where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)3.I want</a:t>
            </a:r>
            <a:r>
              <a:rPr lang="zh-CN" altLang="en-US" sz="2400" u="sng" dirty="0" smtClean="0"/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 new bag. 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A.to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buy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B.bought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C.buying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2755" y="121214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6958" y="209869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2780" y="340572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5292" y="1470022"/>
            <a:ext cx="66033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en-US" sz="2400" u="sng" dirty="0" smtClean="0"/>
              <a:t>　　　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 nice dress it is! 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A.How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B.What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C.When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)5.The ball is next</a:t>
            </a:r>
            <a:r>
              <a:rPr lang="zh-CN" altLang="en-US" sz="2400" u="sng" dirty="0" smtClean="0"/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my box. 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A.to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C.at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2708" y="83322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86291" y="159259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0470" y="272608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3305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在你的城市有一个科学博物馆吗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Is there a </a:t>
            </a:r>
            <a:r>
              <a:rPr lang="zh-CN" altLang="en-US" sz="2400" u="sng" dirty="0" smtClean="0"/>
              <a:t>　　　　　　　　      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in your city? 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它在书店附近。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It's </a:t>
            </a:r>
            <a:r>
              <a:rPr lang="zh-CN" altLang="en-US" sz="2400" u="sng" dirty="0" smtClean="0"/>
              <a:t>　　　　　　　　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the bookstore. 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直走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在医院右转。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Go</a:t>
            </a:r>
            <a:r>
              <a:rPr lang="zh-CN" altLang="en-US" sz="2400" dirty="0" smtClean="0"/>
              <a:t> </a:t>
            </a:r>
            <a:r>
              <a:rPr lang="zh-CN" altLang="en-US" sz="2400" u="sng" dirty="0" smtClean="0"/>
              <a:t>　　　　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and </a:t>
            </a:r>
            <a:r>
              <a:rPr lang="zh-CN" altLang="en-US" sz="2400" u="sng" dirty="0" smtClean="0"/>
              <a:t>　　　　　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right at the hospital. 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根据汉语意思完成句子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80899" y="1739428"/>
            <a:ext cx="2946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science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museum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07749" y="2792832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near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1274" y="384623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straight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09877" y="3851753"/>
            <a:ext cx="841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turn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88721" y="1505425"/>
            <a:ext cx="8113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我想买一张明信片。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 want to buy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多么棒的电影院啊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great cinema!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8533" y="742927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根据汉语意思完成句子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61983" y="2079785"/>
            <a:ext cx="1541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postcard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8338" y="3159072"/>
            <a:ext cx="1021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What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22795" y="3183442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101</Words>
  <Application>Microsoft Office PowerPoint</Application>
  <PresentationFormat>全屏显示(16:9)</PresentationFormat>
  <Paragraphs>53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309</cp:revision>
  <dcterms:created xsi:type="dcterms:W3CDTF">2018-11-20T01:02:00Z</dcterms:created>
  <dcterms:modified xsi:type="dcterms:W3CDTF">2020-05-11T01:26:38Z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