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305" r:id="rId5"/>
    <p:sldId id="295" r:id="rId6"/>
    <p:sldId id="301" r:id="rId7"/>
    <p:sldId id="307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84" y="-33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002421" y="2305849"/>
            <a:ext cx="51479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How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do you feel?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66227" y="1413913"/>
            <a:ext cx="8151150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1.The cartoon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(about/with) a cat.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2.The mice are afraid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(of/to) the cat.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3.He is angry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(on/with) me.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4.What are they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(talk/talking) about?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5.Don't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(be/is) sad.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994" y="75911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806379" y="1457220"/>
            <a:ext cx="1096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about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44898" y="1977265"/>
            <a:ext cx="50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60729" y="2535018"/>
            <a:ext cx="865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with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60263" y="3102197"/>
            <a:ext cx="1260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talking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56861" y="3622243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92850" y="1238457"/>
            <a:ext cx="81511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)1.He has some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A.drank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B.drinks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C.drinking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)2.The dog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cat.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A.chasing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B.run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C.running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)3.There are two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the table.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A.mouse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B.duck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C.mice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019" y="51402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76853" y="132210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68997" y="242661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9422" y="352169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7" grpId="0"/>
      <p:bldP spid="1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30558" y="1380571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)4.Amy is afraid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dogs.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A.of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 can't go now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have to do my homework.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B.because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05580" y="627143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7129" y="147607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8925" y="257712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9747" y="1342863"/>
            <a:ext cx="77631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A.Mike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angry.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happy.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ill.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father is a doctor.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mother is worried about her.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B.Sarah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exciting.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8446" y="655421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圈出与图片相符的句子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bs311b.jpg" descr="id:214751497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7214" y="1295128"/>
            <a:ext cx="685792" cy="678309"/>
          </a:xfrm>
          <a:prstGeom prst="rect">
            <a:avLst/>
          </a:prstGeom>
        </p:spPr>
      </p:pic>
      <p:pic>
        <p:nvPicPr>
          <p:cNvPr id="10" name="rw414.jpg" descr="id:214751498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927" y="2291299"/>
            <a:ext cx="873640" cy="936573"/>
          </a:xfrm>
          <a:prstGeom prst="rect">
            <a:avLst/>
          </a:prstGeom>
        </p:spPr>
      </p:pic>
      <p:pic>
        <p:nvPicPr>
          <p:cNvPr id="11" name="rw432.jpg" descr="id:2147514991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3807" y="3431942"/>
            <a:ext cx="1006972" cy="94209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799762" y="1187778"/>
            <a:ext cx="2064469" cy="100866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886174" y="2358273"/>
            <a:ext cx="1459583" cy="7902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37468" y="3421930"/>
            <a:ext cx="5052767" cy="8311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69747" y="1465411"/>
            <a:ext cx="7763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Ping is fine.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B.Tongtong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sad.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are playing football.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are happy.</a:t>
            </a:r>
          </a:p>
        </p:txBody>
      </p:sp>
      <p:sp>
        <p:nvSpPr>
          <p:cNvPr id="6" name="矩形 5"/>
          <p:cNvSpPr/>
          <p:nvPr/>
        </p:nvSpPr>
        <p:spPr>
          <a:xfrm>
            <a:off x="1058446" y="655421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圈出与图片相符的句子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rw441.jpg" descr="id:214751499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5032" y="1356590"/>
            <a:ext cx="958719" cy="962404"/>
          </a:xfrm>
          <a:prstGeom prst="rect">
            <a:avLst/>
          </a:prstGeom>
        </p:spPr>
      </p:pic>
      <p:pic>
        <p:nvPicPr>
          <p:cNvPr id="14" name="rw426.jpg" descr="id:214751500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3361" y="2594001"/>
            <a:ext cx="1048980" cy="724233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865045" y="1349605"/>
            <a:ext cx="2553091" cy="837414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16026" y="3110845"/>
            <a:ext cx="2183875" cy="72743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67</Words>
  <Application>Microsoft Office PowerPoint</Application>
  <PresentationFormat>全屏显示(16:9)</PresentationFormat>
  <Paragraphs>43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356</cp:revision>
  <dcterms:created xsi:type="dcterms:W3CDTF">2018-11-20T01:02:00Z</dcterms:created>
  <dcterms:modified xsi:type="dcterms:W3CDTF">2020-05-11T01:24:51Z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