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91" r:id="rId3"/>
    <p:sldId id="284" r:id="rId4"/>
    <p:sldId id="287" r:id="rId5"/>
    <p:sldId id="288" r:id="rId6"/>
    <p:sldId id="271" r:id="rId7"/>
  </p:sldIdLst>
  <p:sldSz cx="9144000" cy="5143500" type="screen16x9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608230" y="2305849"/>
            <a:ext cx="581402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How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can I get there?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437393" y="1510620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1.left(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反义词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2.far(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反义词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3.gave(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原形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4.beside(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同类词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5.talk(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动名词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7237" y="749692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词形转换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98990" y="1532636"/>
            <a:ext cx="9391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right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48809" y="2096356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near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40804" y="2623839"/>
            <a:ext cx="835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give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27143" y="3215149"/>
            <a:ext cx="1263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behind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80654" y="3730436"/>
            <a:ext cx="1260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talking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71785" y="1267450"/>
            <a:ext cx="805539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)1.She is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Italian girl.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C./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)2.How can I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hospital?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A.get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to	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B.get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C.getting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)3.Peter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me a new basketball yesterday.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A.gave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B.give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C.gives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9338" y="58943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38998" y="131558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1482" y="244722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01907" y="354230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75865" y="1649132"/>
            <a:ext cx="70389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)4.Can you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me how to do it?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A.talk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B.speak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C.tell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)5.The tree is in front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house.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A.of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C.from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2708" y="83322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6865" y="1771703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044" y="290519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46</Words>
  <Application>Microsoft Office PowerPoint</Application>
  <PresentationFormat>全屏显示(16:9)</PresentationFormat>
  <Paragraphs>33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316</cp:revision>
  <dcterms:created xsi:type="dcterms:W3CDTF">2018-11-20T01:02:00Z</dcterms:created>
  <dcterms:modified xsi:type="dcterms:W3CDTF">2020-05-11T01:26:58Z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