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91" r:id="rId3"/>
    <p:sldId id="284" r:id="rId4"/>
    <p:sldId id="300" r:id="rId5"/>
    <p:sldId id="295" r:id="rId6"/>
    <p:sldId id="301" r:id="rId7"/>
    <p:sldId id="297" r:id="rId8"/>
    <p:sldId id="302" r:id="rId9"/>
    <p:sldId id="271" r:id="rId10"/>
  </p:sldIdLst>
  <p:sldSz cx="9144000" cy="5143500" type="screen16x9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186420" y="2305849"/>
            <a:ext cx="48017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I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have a pen pal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796459" y="4254524"/>
            <a:ext cx="81590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2. </a:t>
            </a:r>
            <a:r>
              <a:rPr lang="zh-CN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       study English</a:t>
            </a:r>
            <a:r>
              <a:rPr lang="en-US" altLang="zh-CN" sz="2400" dirty="0" smtClean="0">
                <a:noFill/>
                <a:latin typeface="微软雅黑" pitchFamily="34" charset="-122"/>
                <a:ea typeface="微软雅黑" pitchFamily="34" charset="-122"/>
                <a:cs typeface="Times New Roman"/>
              </a:rPr>
              <a:t>.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  </a:t>
            </a:r>
            <a:r>
              <a:rPr lang="en-US" altLang="zh-CN" sz="2400" u="sng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                       </a:t>
            </a:r>
            <a:r>
              <a:rPr lang="en-US" altLang="zh-CN" sz="2400" dirty="0" smtClean="0">
                <a:noFill/>
                <a:latin typeface="微软雅黑" pitchFamily="34" charset="-122"/>
                <a:ea typeface="微软雅黑" pitchFamily="34" charset="-122"/>
                <a:cs typeface="Times New Roman"/>
              </a:rPr>
              <a:t>.</a:t>
            </a:r>
            <a:r>
              <a:rPr lang="zh-CN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　</a:t>
            </a:r>
            <a:r>
              <a:rPr lang="en-US" altLang="zh-CN" sz="2400" u="sng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                      </a:t>
            </a:r>
            <a:r>
              <a:rPr lang="en-US" altLang="zh-CN" sz="2400" dirty="0" smtClean="0">
                <a:noFill/>
                <a:latin typeface="微软雅黑" pitchFamily="34" charset="-122"/>
                <a:ea typeface="微软雅黑" pitchFamily="34" charset="-122"/>
                <a:cs typeface="Times New Roman"/>
              </a:rPr>
              <a:t>.</a:t>
            </a:r>
            <a:r>
              <a:rPr lang="zh-CN" altLang="zh-CN" sz="24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itchFamily="34" charset="-122"/>
                <a:ea typeface="微软雅黑" pitchFamily="34" charset="-122"/>
                <a:cs typeface="Times New Roman"/>
              </a:rPr>
              <a:t>　　　　</a:t>
            </a:r>
            <a:r>
              <a:rPr lang="zh-CN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　</a:t>
            </a:r>
            <a:r>
              <a:rPr lang="zh-CN" altLang="zh-CN" sz="24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itchFamily="34" charset="-122"/>
                <a:ea typeface="微软雅黑" pitchFamily="34" charset="-122"/>
                <a:cs typeface="Times New Roman"/>
              </a:rPr>
              <a:t>　　　　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796458" y="2876639"/>
            <a:ext cx="81590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1. </a:t>
            </a:r>
            <a:r>
              <a:rPr lang="zh-CN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       climb hills      </a:t>
            </a:r>
            <a:r>
              <a:rPr lang="en-US" altLang="zh-CN" sz="2400" u="sng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                       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 </a:t>
            </a:r>
            <a:r>
              <a:rPr lang="en-US" altLang="zh-CN" sz="2400" dirty="0" smtClean="0">
                <a:noFill/>
                <a:latin typeface="微软雅黑" pitchFamily="34" charset="-122"/>
                <a:ea typeface="微软雅黑" pitchFamily="34" charset="-122"/>
                <a:cs typeface="Times New Roman"/>
              </a:rPr>
              <a:t>.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  </a:t>
            </a:r>
            <a:r>
              <a:rPr lang="en-US" altLang="zh-CN" sz="2400" u="sng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                     </a:t>
            </a:r>
            <a:r>
              <a:rPr lang="en-US" altLang="zh-CN" sz="2400" dirty="0" smtClean="0">
                <a:noFill/>
                <a:latin typeface="微软雅黑" pitchFamily="34" charset="-122"/>
                <a:ea typeface="微软雅黑" pitchFamily="34" charset="-122"/>
                <a:cs typeface="Times New Roman"/>
              </a:rPr>
              <a:t>.</a:t>
            </a:r>
            <a:r>
              <a:rPr lang="zh-CN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　</a:t>
            </a:r>
            <a:r>
              <a:rPr lang="zh-CN" altLang="zh-CN" sz="24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itchFamily="34" charset="-122"/>
                <a:ea typeface="微软雅黑" pitchFamily="34" charset="-122"/>
                <a:cs typeface="Times New Roman"/>
              </a:rPr>
              <a:t>　　　　</a:t>
            </a:r>
            <a:r>
              <a:rPr lang="zh-CN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　</a:t>
            </a:r>
            <a:r>
              <a:rPr lang="zh-CN" altLang="zh-CN" sz="24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itchFamily="34" charset="-122"/>
                <a:ea typeface="微软雅黑" pitchFamily="34" charset="-122"/>
                <a:cs typeface="Times New Roman"/>
              </a:rPr>
              <a:t>　　　　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256043" y="1706144"/>
            <a:ext cx="64260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watch TV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watching TV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watches TV</a:t>
            </a:r>
          </a:p>
        </p:txBody>
      </p:sp>
      <p:sp>
        <p:nvSpPr>
          <p:cNvPr id="6" name="矩形 5"/>
          <p:cNvSpPr/>
          <p:nvPr/>
        </p:nvSpPr>
        <p:spPr>
          <a:xfrm>
            <a:off x="888763" y="645996"/>
            <a:ext cx="6306470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照样子写出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v.-ing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形式和单数第三人称形式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99259" y="2895194"/>
            <a:ext cx="22461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climbing hills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534365" y="2886922"/>
            <a:ext cx="19030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climbs hills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009553" y="4311940"/>
            <a:ext cx="27462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studying English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2" name="sh98.jpg" descr="id:2147512112;FounderCES"/>
          <p:cNvPicPr/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3961" y="1420672"/>
            <a:ext cx="1063632" cy="939212"/>
          </a:xfrm>
          <a:prstGeom prst="rect">
            <a:avLst/>
          </a:prstGeom>
        </p:spPr>
      </p:pic>
      <p:pic>
        <p:nvPicPr>
          <p:cNvPr id="34" name="rw412.jpg" descr="id:2147512119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8814" y="2563103"/>
            <a:ext cx="788521" cy="1129968"/>
          </a:xfrm>
          <a:prstGeom prst="rect">
            <a:avLst/>
          </a:prstGeom>
        </p:spPr>
      </p:pic>
      <p:pic>
        <p:nvPicPr>
          <p:cNvPr id="36" name="rw168.jpg" descr="id:2147512126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115" y="4101276"/>
            <a:ext cx="923629" cy="894929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6646200" y="4285231"/>
            <a:ext cx="24978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studies English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3" grpId="0"/>
      <p:bldP spid="18" grpId="0"/>
      <p:bldP spid="6" grpId="0"/>
      <p:bldP spid="8" grpId="0"/>
      <p:bldP spid="19" grpId="0"/>
      <p:bldP spid="31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508011" y="1495979"/>
            <a:ext cx="863598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AutoNum type="arabicPeriod" startAt="3"/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take a bus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</a:p>
          <a:p>
            <a:pPr marL="457200" indent="-457200"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  <a:buAutoNum type="arabicPeriod" startAt="4"/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listen to music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 marL="457200" indent="-457200">
              <a:lnSpc>
                <a:spcPct val="150000"/>
              </a:lnSpc>
            </a:pPr>
            <a:endParaRPr lang="en-US" altLang="zh-CN" sz="2400" u="sng" dirty="0" smtClean="0"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do kung fu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</a:pP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455130" y="636569"/>
            <a:ext cx="6306470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照样子写出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v.-ing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形式和单数第三人称形式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16935" y="1509453"/>
            <a:ext cx="20858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taking a bus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029494" y="1529461"/>
            <a:ext cx="19175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takes a bus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72327" y="2624542"/>
            <a:ext cx="29359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listening to music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jt27.jpg" descr="id:2147512133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689" y="1546190"/>
            <a:ext cx="1256238" cy="565414"/>
          </a:xfrm>
          <a:prstGeom prst="rect">
            <a:avLst/>
          </a:prstGeom>
        </p:spPr>
      </p:pic>
      <p:pic>
        <p:nvPicPr>
          <p:cNvPr id="16" name="rw417.jpg" descr="id:2147512140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6283" y="2447285"/>
            <a:ext cx="853796" cy="861521"/>
          </a:xfrm>
          <a:prstGeom prst="rect">
            <a:avLst/>
          </a:prstGeom>
        </p:spPr>
      </p:pic>
      <p:pic>
        <p:nvPicPr>
          <p:cNvPr id="17" name="rw380.jpg" descr="id:2147512147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2368" y="3631598"/>
            <a:ext cx="840607" cy="92183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673659" y="2607260"/>
            <a:ext cx="25928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listens to music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36105" y="3692914"/>
            <a:ext cx="23791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doing kung fu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92340" y="3722766"/>
            <a:ext cx="22156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does kung fu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  <p:bldP spid="8" grpId="0"/>
      <p:bldP spid="19" grpId="0"/>
      <p:bldP spid="31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62358" y="1050633"/>
            <a:ext cx="811344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)1.My father is a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.He often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Chinese food.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A.cooking;cooks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B.cook;cook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C.cook;cooks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)2.John often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on Sunday.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A.going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hiking	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B.go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hike	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C.goes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hiking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)3.Mike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Chinese hard.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A.studying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B.studys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C.studies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617" y="438607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5153" y="1183843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67523" y="2775084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159667" y="3907871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62358" y="1050633"/>
            <a:ext cx="77631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)4.Zhang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Peng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playing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football,but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watching it on TV.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A.likes;likes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B.doesn't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like;likes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C.like;likes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)5.Does he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A.teach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you English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B.teach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English you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C.teaches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you English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617" y="438607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8020" y="112179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8669" y="3302985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09492" y="1333437"/>
            <a:ext cx="81134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What are your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hobbies,Mary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b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 like singing and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Does he like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b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Yes,he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does.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617" y="570582"/>
            <a:ext cx="2492990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补全对话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42047" y="1909705"/>
            <a:ext cx="1420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dancing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4542" y="2991900"/>
            <a:ext cx="26416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playing football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4" name="rw272.jpg" descr="id:2147512154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94746" y="1395977"/>
            <a:ext cx="690516" cy="1245103"/>
          </a:xfrm>
          <a:prstGeom prst="rect">
            <a:avLst/>
          </a:prstGeom>
        </p:spPr>
      </p:pic>
      <p:pic>
        <p:nvPicPr>
          <p:cNvPr id="15" name="rw174.jpg" descr="id:2147512161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07282" y="3192995"/>
            <a:ext cx="1158560" cy="92651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09492" y="1050633"/>
            <a:ext cx="811344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Does she like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b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Yes,she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does.</a:t>
            </a: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Do you like playing sports?</a:t>
            </a:r>
            <a:b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</a:b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No,I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like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8763" y="419753"/>
            <a:ext cx="2492990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补全对话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28925" y="1051866"/>
            <a:ext cx="28953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playing the piano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20909" y="4377640"/>
            <a:ext cx="24065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reading books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0" name="rw196.jpg" descr="id:2147512168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2179" y="1738455"/>
            <a:ext cx="1462373" cy="1268696"/>
          </a:xfrm>
          <a:prstGeom prst="rect">
            <a:avLst/>
          </a:prstGeom>
        </p:spPr>
      </p:pic>
      <p:pic>
        <p:nvPicPr>
          <p:cNvPr id="11" name="rw206.jpg" descr="id:2147512175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41357" y="3622890"/>
            <a:ext cx="1129865" cy="1231914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922</TotalTime>
  <Words>134</Words>
  <Application>Microsoft Office PowerPoint</Application>
  <PresentationFormat>全屏显示(16:9)</PresentationFormat>
  <Paragraphs>59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346</cp:revision>
  <dcterms:created xsi:type="dcterms:W3CDTF">2018-11-20T01:02:00Z</dcterms:created>
  <dcterms:modified xsi:type="dcterms:W3CDTF">2020-05-11T01:32:00Z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