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287" r:id="rId5"/>
    <p:sldId id="288" r:id="rId6"/>
    <p:sldId id="292" r:id="rId7"/>
    <p:sldId id="293" r:id="rId8"/>
    <p:sldId id="294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577609" y="2305849"/>
            <a:ext cx="59007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Ways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to go to school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92676" y="1567181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2.  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u="sng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4.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3667" y="749692"/>
            <a:ext cx="784381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写出相应的出行方式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用“介词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交通方式”形式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79237" y="1542063"/>
            <a:ext cx="1383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by train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14558" y="1587308"/>
            <a:ext cx="1311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by bike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90733" y="2689827"/>
            <a:ext cx="1305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by ship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01041" y="2668395"/>
            <a:ext cx="1510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by plane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7463" y="3796424"/>
            <a:ext cx="1334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on foot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3" name="jt35.jpg" descr="id:2147506570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9041" y="1448498"/>
            <a:ext cx="1020953" cy="860072"/>
          </a:xfrm>
          <a:prstGeom prst="rect">
            <a:avLst/>
          </a:prstGeom>
        </p:spPr>
      </p:pic>
      <p:pic>
        <p:nvPicPr>
          <p:cNvPr id="14" name="jt1a.jpg" descr="id:2147506577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7512" y="1516444"/>
            <a:ext cx="1204816" cy="774269"/>
          </a:xfrm>
          <a:prstGeom prst="rect">
            <a:avLst/>
          </a:prstGeom>
        </p:spPr>
      </p:pic>
      <p:pic>
        <p:nvPicPr>
          <p:cNvPr id="15" name="jt123.jpg" descr="id:2147506584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9953" y="2534607"/>
            <a:ext cx="999181" cy="873309"/>
          </a:xfrm>
          <a:prstGeom prst="rect">
            <a:avLst/>
          </a:prstGeom>
        </p:spPr>
      </p:pic>
      <p:pic>
        <p:nvPicPr>
          <p:cNvPr id="16" name="jt19.jpg" descr="id:2147506591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95843" y="2669155"/>
            <a:ext cx="1022017" cy="573666"/>
          </a:xfrm>
          <a:prstGeom prst="rect">
            <a:avLst/>
          </a:prstGeom>
        </p:spPr>
      </p:pic>
      <p:pic>
        <p:nvPicPr>
          <p:cNvPr id="17" name="rw21.jpg" descr="id:2147506598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5347" y="3599783"/>
            <a:ext cx="633261" cy="1165155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30558" y="1576351"/>
            <a:ext cx="81134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 you go there?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By bus.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A.How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B.What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C.Where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)2.I often go to school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foot.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C.under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4670" y="759119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44904" y="170208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11973" y="3267357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00071" y="1309767"/>
            <a:ext cx="74160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)3.I do my homework after dinner.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C.about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)4.Tom's father is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Black.Tom's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mother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A.Mrs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White	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B.Miss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Green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C.Mrs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Black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8633" y="68239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91644" y="142291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4677" y="299946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39815" y="1903656"/>
            <a:ext cx="67561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)5.I will go to Shanghai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plane.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C.in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8377" y="955775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1388" y="196023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79558" y="1356901"/>
            <a:ext cx="79156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怎样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you go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home,Amy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By bike.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2.He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通常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goes to work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步行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3.Let's go to the library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乘公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共汽车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8122" y="682398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根据汉语提示完成句子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89608" y="1394631"/>
            <a:ext cx="902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How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16662" y="1378055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94786" y="2491989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usually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91285" y="2484134"/>
            <a:ext cx="1334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on foot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40749" y="3023031"/>
            <a:ext cx="1213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by bus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07840" y="1536011"/>
            <a:ext cx="72180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4.They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有时去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Beijing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by plane.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How do they go to the zoo?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They go to the zoo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乘小汽车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8122" y="682398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根据汉语提示完成句子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15471" y="1573741"/>
            <a:ext cx="27946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sometimes go to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1511" y="3225708"/>
            <a:ext cx="1124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by car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99</Words>
  <Application>Microsoft Office PowerPoint</Application>
  <PresentationFormat>全屏显示(16:9)</PresentationFormat>
  <Paragraphs>54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317</cp:revision>
  <dcterms:created xsi:type="dcterms:W3CDTF">2018-11-20T01:02:00Z</dcterms:created>
  <dcterms:modified xsi:type="dcterms:W3CDTF">2020-05-11T01:28:26Z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