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91" r:id="rId3"/>
    <p:sldId id="284" r:id="rId4"/>
    <p:sldId id="305" r:id="rId5"/>
    <p:sldId id="295" r:id="rId6"/>
    <p:sldId id="301" r:id="rId7"/>
    <p:sldId id="297" r:id="rId8"/>
    <p:sldId id="304" r:id="rId9"/>
    <p:sldId id="306" r:id="rId10"/>
    <p:sldId id="271" r:id="rId11"/>
  </p:sldIdLst>
  <p:sldSz cx="9144000" cy="5143500" type="screen16x9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-84" y="-33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968153" y="2305849"/>
            <a:ext cx="52597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 does he do?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69922" y="1555315"/>
            <a:ext cx="81511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A.fisherman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B.businessman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A.head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teacher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B.coach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A.teacher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B.pilot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3542" y="580009"/>
            <a:ext cx="456727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圈出与图片相符的单词或短语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38" name="rw89.jpg" descr="id:2147513083;FounderCES"/>
          <p:cNvPicPr/>
          <p:nvPr/>
        </p:nvPicPr>
        <p:blipFill>
          <a:blip r:embed="rId4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8483" y="1197206"/>
            <a:ext cx="678729" cy="1272618"/>
          </a:xfrm>
          <a:prstGeom prst="rect">
            <a:avLst/>
          </a:prstGeom>
        </p:spPr>
      </p:pic>
      <p:pic>
        <p:nvPicPr>
          <p:cNvPr id="20" name="rw24.jpg" descr="id:2147513928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884" y="2556016"/>
            <a:ext cx="822315" cy="1114120"/>
          </a:xfrm>
          <a:prstGeom prst="rect">
            <a:avLst/>
          </a:prstGeom>
        </p:spPr>
      </p:pic>
      <p:pic>
        <p:nvPicPr>
          <p:cNvPr id="21" name="飞行员.jpg" descr="id:2147513935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8299" y="3723259"/>
            <a:ext cx="1191356" cy="820462"/>
          </a:xfrm>
          <a:prstGeom prst="rect">
            <a:avLst/>
          </a:prstGeom>
        </p:spPr>
      </p:pic>
      <p:sp>
        <p:nvSpPr>
          <p:cNvPr id="23" name="流程图: 联系 22"/>
          <p:cNvSpPr/>
          <p:nvPr/>
        </p:nvSpPr>
        <p:spPr>
          <a:xfrm>
            <a:off x="5458120" y="1414020"/>
            <a:ext cx="2036189" cy="999241"/>
          </a:xfrm>
          <a:prstGeom prst="flowChartConnector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联系 23"/>
          <p:cNvSpPr/>
          <p:nvPr/>
        </p:nvSpPr>
        <p:spPr>
          <a:xfrm>
            <a:off x="5816338" y="2603368"/>
            <a:ext cx="1047812" cy="714867"/>
          </a:xfrm>
          <a:prstGeom prst="flowChartConnector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流程图: 联系 24"/>
          <p:cNvSpPr/>
          <p:nvPr/>
        </p:nvSpPr>
        <p:spPr>
          <a:xfrm>
            <a:off x="5111586" y="3755011"/>
            <a:ext cx="822489" cy="683640"/>
          </a:xfrm>
          <a:prstGeom prst="flowChartConnector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69922" y="1828693"/>
            <a:ext cx="81511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A.scientist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B.artist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                  A.sea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B.see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3542" y="843959"/>
            <a:ext cx="456727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圈出与图片相符的单词或短语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科学家.jpg" descr="id:2147513942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7367" y="1649747"/>
            <a:ext cx="1308568" cy="891998"/>
          </a:xfrm>
          <a:prstGeom prst="rect">
            <a:avLst/>
          </a:prstGeom>
        </p:spPr>
      </p:pic>
      <p:pic>
        <p:nvPicPr>
          <p:cNvPr id="14" name="zr8.jpg" descr="id:2147513949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8140" y="3250905"/>
            <a:ext cx="1371426" cy="1075998"/>
          </a:xfrm>
          <a:prstGeom prst="rect">
            <a:avLst/>
          </a:prstGeom>
        </p:spPr>
      </p:pic>
      <p:sp>
        <p:nvSpPr>
          <p:cNvPr id="15" name="流程图: 联系 14"/>
          <p:cNvSpPr/>
          <p:nvPr/>
        </p:nvSpPr>
        <p:spPr>
          <a:xfrm>
            <a:off x="3578061" y="1783336"/>
            <a:ext cx="1327314" cy="750314"/>
          </a:xfrm>
          <a:prstGeom prst="flowChartConnector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3549486" y="3488311"/>
            <a:ext cx="708189" cy="607439"/>
          </a:xfrm>
          <a:prstGeom prst="flowChartConnector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2358" y="1050633"/>
            <a:ext cx="81134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does your father work?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works in a school.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B.When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C.Where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of pictures are on the wall.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A.Lots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B.Many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C.Much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)3.He is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university student.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438607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5153" y="118384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7523" y="277508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59667" y="390787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80832" y="1597387"/>
            <a:ext cx="77631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)4.Mike is good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singing.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C.of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pen do you want?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A.Which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B.Where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C.Who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6091" y="862812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66494" y="166854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8862" y="278451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45717" y="1635094"/>
            <a:ext cx="787777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)1.What does she do?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　　　 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A.He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works in a bank.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)2.Where does he work? 	            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B.He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goes to work by car.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)3.What do you want to be?	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C.He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is my brother.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)4.How does he go to work?	 </a:t>
            </a: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D.She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is a singer.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)5.Who is he?	                          E.I want to be a coach.</a:t>
            </a:r>
          </a:p>
        </p:txBody>
      </p:sp>
      <p:sp>
        <p:nvSpPr>
          <p:cNvPr id="6" name="矩形 5"/>
          <p:cNvSpPr/>
          <p:nvPr/>
        </p:nvSpPr>
        <p:spPr>
          <a:xfrm>
            <a:off x="1011312" y="862813"/>
            <a:ext cx="340990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选出相应答句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8592" y="1683461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098" y="2143488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06803" y="2569265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08375" y="304217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72239" y="352451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20273" y="1222602"/>
            <a:ext cx="73109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1.—How does she go to school?</a:t>
            </a:r>
            <a:b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2.—What does your father do?</a:t>
            </a:r>
            <a:b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3.—Where does Mike work?</a:t>
            </a:r>
            <a:b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199849" y="561155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回答问题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41023" y="1787156"/>
            <a:ext cx="4314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She goes to school by bike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33133" y="2897632"/>
            <a:ext cx="3323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 is a businessman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98569" y="4031991"/>
            <a:ext cx="3626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 works in a hospital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jt98.jpg" descr="id:2147513956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0419" y="1368762"/>
            <a:ext cx="1187528" cy="846535"/>
          </a:xfrm>
          <a:prstGeom prst="rect">
            <a:avLst/>
          </a:prstGeom>
        </p:spPr>
      </p:pic>
      <p:pic>
        <p:nvPicPr>
          <p:cNvPr id="14" name="rw89.jpg" descr="id:214751396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7715" y="2369094"/>
            <a:ext cx="393350" cy="1211033"/>
          </a:xfrm>
          <a:prstGeom prst="rect">
            <a:avLst/>
          </a:prstGeom>
        </p:spPr>
      </p:pic>
      <p:pic>
        <p:nvPicPr>
          <p:cNvPr id="15" name="jz129.jpg" descr="id:2147513970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7625" y="3756556"/>
            <a:ext cx="1127151" cy="89085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20273" y="1788210"/>
            <a:ext cx="7310985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4.—Does he go to work on foot?</a:t>
            </a:r>
            <a:b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                     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209275" y="1070203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回答问题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6747" y="2409326"/>
            <a:ext cx="19838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Yes,he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does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6" name="rw21.jpg" descr="id:2147513977;FounderCES"/>
          <p:cNvPicPr/>
          <p:nvPr/>
        </p:nvPicPr>
        <p:blipFill>
          <a:blip r:embed="rId4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8882" y="1771163"/>
            <a:ext cx="723134" cy="132988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135</Words>
  <Application>Microsoft Office PowerPoint</Application>
  <PresentationFormat>全屏显示(16:9)</PresentationFormat>
  <Paragraphs>55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355</cp:revision>
  <dcterms:created xsi:type="dcterms:W3CDTF">2018-11-20T01:02:00Z</dcterms:created>
  <dcterms:modified xsi:type="dcterms:W3CDTF">2020-05-11T01:34:43Z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