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91" r:id="rId3"/>
    <p:sldId id="284" r:id="rId4"/>
    <p:sldId id="295" r:id="rId5"/>
    <p:sldId id="287" r:id="rId6"/>
    <p:sldId id="288" r:id="rId7"/>
    <p:sldId id="292" r:id="rId8"/>
    <p:sldId id="271" r:id="rId9"/>
  </p:sldIdLst>
  <p:sldSz cx="9144000" cy="5143500" type="screen16x9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2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577609" y="2305849"/>
            <a:ext cx="590078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Ways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to go to school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62358" y="1265523"/>
            <a:ext cx="81134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)1.This is a picture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flowers.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A.in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B.on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C.of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)2.He's a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German.He's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from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A.the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USA	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B.Australia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C.Germany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)3.Please wait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me at the gate.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A.at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B.in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C.for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8190" y="627143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57447" y="1334673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76950" y="2445148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78369" y="3566520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62358" y="1661448"/>
            <a:ext cx="81134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swim here.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A.Don't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B.Not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C.Aren't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)5.Pay attention </a:t>
            </a:r>
            <a:r>
              <a:rPr lang="zh-CN" altLang="zh-CN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the bus.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A.at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C.for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1056" y="834533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8020" y="1730599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76950" y="2812792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36669" y="1548071"/>
            <a:ext cx="587928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)1.How do you go to the USA?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)2.Let's go to the park.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)3.See you at two o'clock.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)4.Where is your home?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)5.Can I go by bike?</a:t>
            </a:r>
          </a:p>
        </p:txBody>
      </p:sp>
      <p:sp>
        <p:nvSpPr>
          <p:cNvPr id="6" name="矩形 5"/>
          <p:cNvSpPr/>
          <p:nvPr/>
        </p:nvSpPr>
        <p:spPr>
          <a:xfrm>
            <a:off x="463074" y="636571"/>
            <a:ext cx="340990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找出相应答句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0651" y="1607818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0651" y="2173847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139886" y="1455374"/>
            <a:ext cx="300411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A.Great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B.It's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near the post office.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C.Sure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D.See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you then.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E.I go by plane.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0651" y="2703319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0651" y="3251645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0651" y="3828252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256632" y="2835176"/>
            <a:ext cx="67561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1.Where does the girl want to go?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            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2.How can she get there?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            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2327" y="616411"/>
            <a:ext cx="2794355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读对话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回答问题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53936" y="3430821"/>
            <a:ext cx="55324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She wants to go to the post office.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9262" y="4498327"/>
            <a:ext cx="13067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By bus.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9" name="zh3.jpg" descr="id:2147507634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1680" y="1258621"/>
            <a:ext cx="4056648" cy="162597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303765" y="1903656"/>
            <a:ext cx="67561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3.Where is the cinema?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             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4.Where should the girl get off?</a:t>
            </a:r>
            <a:endParaRPr lang="zh-CN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              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2327" y="955775"/>
            <a:ext cx="2794355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读对话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回答问题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76484" y="2488140"/>
            <a:ext cx="50556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It's in front of the post office.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 cstate="print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49774" y="3592647"/>
            <a:ext cx="24243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At the cinema.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</TotalTime>
  <Words>118</Words>
  <Application>Microsoft Office PowerPoint</Application>
  <PresentationFormat>全屏显示(16:9)</PresentationFormat>
  <Paragraphs>52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319</cp:revision>
  <dcterms:created xsi:type="dcterms:W3CDTF">2018-11-20T01:02:00Z</dcterms:created>
  <dcterms:modified xsi:type="dcterms:W3CDTF">2020-05-11T01:28:56Z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