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91" r:id="rId3"/>
    <p:sldId id="284" r:id="rId4"/>
    <p:sldId id="295" r:id="rId5"/>
    <p:sldId id="296" r:id="rId6"/>
    <p:sldId id="287" r:id="rId7"/>
    <p:sldId id="297" r:id="rId8"/>
    <p:sldId id="298" r:id="rId9"/>
    <p:sldId id="271" r:id="rId10"/>
  </p:sldIdLst>
  <p:sldSz cx="9144000" cy="5143500" type="screen16x9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1896573" y="2305849"/>
            <a:ext cx="52000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My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weekend plan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45717" y="1435206"/>
            <a:ext cx="785891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1.have to(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同义词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altLang="zh-CN" sz="2400" dirty="0" smtClean="0">
                <a:noFill/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2.super,market(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合成一个词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3.evening(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同类词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        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4.leaf(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名词复数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去旅行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汉译英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8190" y="759118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词形转换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27269" y="1476075"/>
            <a:ext cx="9669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must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47671" y="2020941"/>
            <a:ext cx="21475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supermarket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48192" y="2557852"/>
            <a:ext cx="32081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afternoon/morning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338679" y="3106178"/>
            <a:ext cx="11399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leaves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49677" y="3663931"/>
            <a:ext cx="17646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take a trip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52931" y="1379859"/>
            <a:ext cx="811344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)1.My friends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swim tomorrow.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A.go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to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B.are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going to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C.are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going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)2.What are you going to do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tonight?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A./	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B.on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C.at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)3.Let's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 film.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A.read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B.look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C.see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617" y="711984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8020" y="1494928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8670" y="2577122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140814" y="3625069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52931" y="1492981"/>
            <a:ext cx="727297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)4.I'm going to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my grandparents this Friday.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A.watch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B.look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C.visit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 good time!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A.Have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B.Do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C.Has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617" y="711984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8020" y="1579769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8670" y="3218145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73997" y="1406669"/>
            <a:ext cx="71990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例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              this afternoon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I'm going to clean my room this afternoon.</a:t>
            </a:r>
          </a:p>
        </p:txBody>
      </p:sp>
      <p:sp>
        <p:nvSpPr>
          <p:cNvPr id="6" name="矩形 5"/>
          <p:cNvSpPr/>
          <p:nvPr/>
        </p:nvSpPr>
        <p:spPr>
          <a:xfrm>
            <a:off x="915561" y="702559"/>
            <a:ext cx="3416320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仿照例子写句子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964570" y="2841114"/>
            <a:ext cx="685967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                     tonight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He's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7599" y="3960228"/>
            <a:ext cx="4412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going to see a film tonight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rw421.jpg" descr="id:2147508609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2707" y="1359249"/>
            <a:ext cx="1171384" cy="757508"/>
          </a:xfrm>
          <a:prstGeom prst="rect">
            <a:avLst/>
          </a:prstGeom>
        </p:spPr>
      </p:pic>
      <p:pic>
        <p:nvPicPr>
          <p:cNvPr id="15" name="jz135.jpg" descr="id:2147508616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5831" y="2764922"/>
            <a:ext cx="1491646" cy="741848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1170085" y="542303"/>
            <a:ext cx="3416320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仿照例子写句子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171959" y="1235299"/>
            <a:ext cx="75666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               tomorrow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Mum is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                 next month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She's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02888" y="2235122"/>
            <a:ext cx="58078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going to the supermarket tomorrow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rw379.jpg" descr="id:2147508623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56015" y="1079540"/>
            <a:ext cx="837887" cy="1050917"/>
          </a:xfrm>
          <a:prstGeom prst="rect">
            <a:avLst/>
          </a:prstGeom>
        </p:spPr>
      </p:pic>
      <p:pic>
        <p:nvPicPr>
          <p:cNvPr id="11" name="jz60.jpg" descr="id:2147508630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8496" y="2979034"/>
            <a:ext cx="1110118" cy="105379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240508" y="4376578"/>
            <a:ext cx="47883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going to the park next month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3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1122951" y="919375"/>
            <a:ext cx="3416320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看图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仿照例子写句子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134252" y="1914029"/>
            <a:ext cx="685967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            this evening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He's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12695" y="3026976"/>
            <a:ext cx="4377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going to paint this evening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rw167.jpg" descr="id:2147508637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3922" y="1861564"/>
            <a:ext cx="961767" cy="891063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</TotalTime>
  <Words>110</Words>
  <Application>Microsoft Office PowerPoint</Application>
  <PresentationFormat>全屏显示(16:9)</PresentationFormat>
  <Paragraphs>54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322</cp:revision>
  <dcterms:created xsi:type="dcterms:W3CDTF">2018-11-20T01:02:00Z</dcterms:created>
  <dcterms:modified xsi:type="dcterms:W3CDTF">2020-05-11T01:29:26Z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