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95" r:id="rId5"/>
    <p:sldId id="297" r:id="rId6"/>
    <p:sldId id="298" r:id="rId7"/>
    <p:sldId id="296" r:id="rId8"/>
    <p:sldId id="299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186420" y="2305849"/>
            <a:ext cx="48017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I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have a pen pal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26863" y="1557754"/>
            <a:ext cx="78589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1.ride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2.read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3.swim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4.make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5.fly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190" y="759118"/>
            <a:ext cx="39372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写出下列动词的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ing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形式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64456" y="1589197"/>
            <a:ext cx="11074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riding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33790" y="1606161"/>
            <a:ext cx="1371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reading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45634" y="2680401"/>
            <a:ext cx="1792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swimming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931050" y="2700826"/>
            <a:ext cx="1343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making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0559" y="3767626"/>
            <a:ext cx="1074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flying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9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9492" y="1333437"/>
            <a:ext cx="81134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What's Tom's hobby?</a:t>
            </a:r>
            <a:b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</a:b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likes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What's Mary's hobby?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She likes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570582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65734" y="2447034"/>
            <a:ext cx="2246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climbing hills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4666" y="4104264"/>
            <a:ext cx="1327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singing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9" name="rw412.jpg" descr="id:2147511332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827" y="1158510"/>
            <a:ext cx="788521" cy="1188764"/>
          </a:xfrm>
          <a:prstGeom prst="rect">
            <a:avLst/>
          </a:prstGeom>
        </p:spPr>
      </p:pic>
      <p:pic>
        <p:nvPicPr>
          <p:cNvPr id="11" name="rw327.jpg" descr="id:2147511339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461" y="2919675"/>
            <a:ext cx="641022" cy="1210981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9492" y="1333437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What's your hobby?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 like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What's your father's hobby?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likes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570582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87285" y="1353524"/>
            <a:ext cx="1371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reading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13519" y="3529229"/>
            <a:ext cx="26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doing kung fu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" name="rw168.jpg" descr="id:2147511346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6436" y="1211676"/>
            <a:ext cx="1019515" cy="986426"/>
          </a:xfrm>
          <a:prstGeom prst="rect">
            <a:avLst/>
          </a:prstGeom>
        </p:spPr>
      </p:pic>
      <p:pic>
        <p:nvPicPr>
          <p:cNvPr id="13" name="rw380.jpg" descr="id:214751135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7558" y="2368404"/>
            <a:ext cx="883324" cy="96868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98583" y="1663375"/>
            <a:ext cx="81134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What's your sister's hobby?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She likes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1056" y="730838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补全对话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64253" y="2776971"/>
            <a:ext cx="14205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dancing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1" name="rw272.jpg" descr="id:2147511360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4657" y="1550689"/>
            <a:ext cx="759466" cy="137161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2358" y="1060060"/>
            <a:ext cx="72729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)1.His hobby is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A.paint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B.painting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C.paints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)2.What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 like to do?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A.does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C.do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)3.One boy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playing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football.Three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boys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playing basketball.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A.like;like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B.like;likes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C.likes;like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52344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020" y="121212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8670" y="224718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59668" y="333283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81211" y="1418279"/>
            <a:ext cx="72729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)4.They are listening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story.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C.on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)5.I'm going to teach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English song.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C.their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52344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57447" y="153263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097" y="256769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107</Words>
  <Application>Microsoft Office PowerPoint</Application>
  <PresentationFormat>全屏显示(16:9)</PresentationFormat>
  <Paragraphs>55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327</cp:revision>
  <dcterms:created xsi:type="dcterms:W3CDTF">2018-11-20T01:02:00Z</dcterms:created>
  <dcterms:modified xsi:type="dcterms:W3CDTF">2020-05-11T01:31:26Z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