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5" r:id="rId5"/>
    <p:sldId id="308" r:id="rId6"/>
    <p:sldId id="309" r:id="rId7"/>
    <p:sldId id="295" r:id="rId8"/>
    <p:sldId id="310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132" y="-90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02421" y="2305849"/>
            <a:ext cx="51479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do you feel?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83044" y="1413913"/>
            <a:ext cx="6322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1.many(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比较级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2.hear(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换一个字母组成新单词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3.worry(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形容词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4.pull(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5.let us(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缩略形式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2079" y="759119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词形转换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34659" y="1438366"/>
            <a:ext cx="997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23249" y="1996118"/>
            <a:ext cx="933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28374" y="2535018"/>
            <a:ext cx="1384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worried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28287" y="3102197"/>
            <a:ext cx="939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push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14321" y="3641097"/>
            <a:ext cx="814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let's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86737" y="1078202"/>
            <a:ext cx="55210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It's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today.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We should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warm clothes.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Sam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should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ten.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6346" y="429180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看图补全句子。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14321" y="1171274"/>
            <a:ext cx="8418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cold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333" y="2238073"/>
            <a:ext cx="933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66254" y="3286022"/>
            <a:ext cx="1085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angry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zr66.jpg" descr="id:214751602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8922" y="1001251"/>
            <a:ext cx="1240116" cy="931243"/>
          </a:xfrm>
          <a:prstGeom prst="rect">
            <a:avLst/>
          </a:prstGeom>
        </p:spPr>
      </p:pic>
      <p:pic>
        <p:nvPicPr>
          <p:cNvPr id="24" name="bs311b.jpg" descr="id:214751603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5687" y="3293611"/>
            <a:ext cx="930321" cy="92017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85780" y="4418810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count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7" grpId="0"/>
      <p:bldP spid="19" grpId="0"/>
      <p:bldP spid="2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86737" y="1078202"/>
            <a:ext cx="69633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Jack is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should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doctor.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Li will be late. 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should go to work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39212" y="410326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看图补全句子。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727063" y="1171274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37162" y="2228646"/>
            <a:ext cx="696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35557" y="4379531"/>
            <a:ext cx="566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rw414.jpg" descr="id:214751603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3909" y="1044039"/>
            <a:ext cx="917509" cy="984621"/>
          </a:xfrm>
          <a:prstGeom prst="rect">
            <a:avLst/>
          </a:prstGeom>
        </p:spPr>
      </p:pic>
      <p:pic>
        <p:nvPicPr>
          <p:cNvPr id="13" name="jt79.jpg" descr="id:214751604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8857" y="3304437"/>
            <a:ext cx="1259324" cy="76794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343760" y="4362249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7" grpId="0"/>
      <p:bldP spid="19" grpId="0"/>
      <p:bldP spid="2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24445" y="1653237"/>
            <a:ext cx="69633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Wang is too fat.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should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more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772" y="740264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看图补全句子。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492152" y="2783258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73265" y="2776974"/>
            <a:ext cx="1428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exercise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287.jpg" descr="id:2147516053;FounderCES"/>
          <p:cNvPicPr/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743" y="1444944"/>
            <a:ext cx="1105741" cy="104373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7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0558" y="1380571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)1.It's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morning.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A.sun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B.sunny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C.sunshine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)2.Please don't sit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grass.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)3.There are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ducks.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lot	          B.lot of	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C.lots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of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5580" y="62714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7129" y="147607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8925" y="257712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8777" y="369105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0558" y="1606814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us help you!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A.let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B.Let's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)5.They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Robin out of the mud.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A.give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B.pull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C.leave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1568" y="86281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7129" y="174945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8925" y="285049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85</Words>
  <Application>Microsoft Office PowerPoint</Application>
  <PresentationFormat>全屏显示(16:9)</PresentationFormat>
  <Paragraphs>59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358</cp:revision>
  <dcterms:created xsi:type="dcterms:W3CDTF">2018-11-20T01:02:00Z</dcterms:created>
  <dcterms:modified xsi:type="dcterms:W3CDTF">2020-05-11T01:25:02Z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